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3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B0D5A-9648-4245-BF93-2D5C9AC86EA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D6732FC-5647-4E38-B44E-200A235F160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Ser </a:t>
          </a:r>
          <a:r>
            <a:rPr lang="en-US" err="1">
              <a:solidFill>
                <a:schemeClr val="tx1"/>
              </a:solidFill>
            </a:rPr>
            <a:t>capaz</a:t>
          </a:r>
          <a:r>
            <a:rPr lang="en-US">
              <a:solidFill>
                <a:schemeClr val="tx1"/>
              </a:solidFill>
            </a:rPr>
            <a:t> de lidar com dados com </a:t>
          </a:r>
          <a:r>
            <a:rPr lang="en-US" err="1">
              <a:solidFill>
                <a:schemeClr val="tx1"/>
              </a:solidFill>
            </a:rPr>
            <a:t>alta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dimensionalidade</a:t>
          </a:r>
          <a:r>
            <a:rPr lang="en-US">
              <a:solidFill>
                <a:schemeClr val="tx1"/>
              </a:solidFill>
            </a:rPr>
            <a:t>;​​</a:t>
          </a:r>
        </a:p>
      </dgm:t>
    </dgm:pt>
    <dgm:pt modelId="{F9E31AB2-FA8B-4502-9EC8-E6A037710BAD}" type="parTrans" cxnId="{56445F18-2EB2-43E1-BFCC-0872C74FF438}">
      <dgm:prSet/>
      <dgm:spPr/>
      <dgm:t>
        <a:bodyPr/>
        <a:lstStyle/>
        <a:p>
          <a:endParaRPr lang="en-US"/>
        </a:p>
      </dgm:t>
    </dgm:pt>
    <dgm:pt modelId="{96530050-628B-435D-AAC0-4F82B2DF2EE4}" type="sibTrans" cxnId="{56445F18-2EB2-43E1-BFCC-0872C74FF438}">
      <dgm:prSet/>
      <dgm:spPr/>
      <dgm:t>
        <a:bodyPr/>
        <a:lstStyle/>
        <a:p>
          <a:endParaRPr lang="en-US"/>
        </a:p>
      </dgm:t>
    </dgm:pt>
    <dgm:pt modelId="{A2BDB307-C11E-4A50-928F-0095D55650B0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Ser “</a:t>
          </a:r>
          <a:r>
            <a:rPr lang="en-US" err="1">
              <a:solidFill>
                <a:schemeClr val="tx1"/>
              </a:solidFill>
            </a:rPr>
            <a:t>compatível</a:t>
          </a:r>
          <a:r>
            <a:rPr lang="en-US">
              <a:solidFill>
                <a:schemeClr val="tx1"/>
              </a:solidFill>
            </a:rPr>
            <a:t>” com o </a:t>
          </a:r>
          <a:r>
            <a:rPr lang="en-US" err="1">
              <a:solidFill>
                <a:schemeClr val="tx1"/>
              </a:solidFill>
            </a:rPr>
            <a:t>número</a:t>
          </a:r>
          <a:r>
            <a:rPr lang="en-US">
              <a:solidFill>
                <a:schemeClr val="tx1"/>
              </a:solidFill>
            </a:rPr>
            <a:t> de </a:t>
          </a:r>
          <a:r>
            <a:rPr lang="en-US" err="1">
              <a:solidFill>
                <a:schemeClr val="tx1"/>
              </a:solidFill>
            </a:rPr>
            <a:t>dimensões</a:t>
          </a:r>
          <a:r>
            <a:rPr lang="en-US">
              <a:solidFill>
                <a:schemeClr val="tx1"/>
              </a:solidFill>
            </a:rPr>
            <a:t> e com a </a:t>
          </a:r>
          <a:r>
            <a:rPr lang="en-US" err="1">
              <a:solidFill>
                <a:schemeClr val="tx1"/>
              </a:solidFill>
            </a:rPr>
            <a:t>quantidade</a:t>
          </a:r>
          <a:r>
            <a:rPr lang="en-US">
              <a:solidFill>
                <a:schemeClr val="tx1"/>
              </a:solidFill>
            </a:rPr>
            <a:t> de​​ </a:t>
          </a:r>
          <a:r>
            <a:rPr lang="en-US" err="1">
              <a:solidFill>
                <a:schemeClr val="tx1"/>
              </a:solidFill>
            </a:rPr>
            <a:t>elementos</a:t>
          </a:r>
          <a:r>
            <a:rPr lang="en-US">
              <a:solidFill>
                <a:schemeClr val="tx1"/>
              </a:solidFill>
            </a:rPr>
            <a:t> a </a:t>
          </a:r>
          <a:r>
            <a:rPr lang="en-US" err="1">
              <a:solidFill>
                <a:schemeClr val="tx1"/>
              </a:solidFill>
            </a:rPr>
            <a:t>serem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agrupados</a:t>
          </a:r>
          <a:r>
            <a:rPr lang="en-US">
              <a:solidFill>
                <a:schemeClr val="tx1"/>
              </a:solidFill>
            </a:rPr>
            <a:t>;​​</a:t>
          </a:r>
        </a:p>
      </dgm:t>
    </dgm:pt>
    <dgm:pt modelId="{CC9C0F5E-9182-4AAA-A9CC-17E89E478EAF}" type="parTrans" cxnId="{EFB36660-3D16-44E0-A500-0EDA0DDEA41C}">
      <dgm:prSet/>
      <dgm:spPr/>
      <dgm:t>
        <a:bodyPr/>
        <a:lstStyle/>
        <a:p>
          <a:endParaRPr lang="en-US"/>
        </a:p>
      </dgm:t>
    </dgm:pt>
    <dgm:pt modelId="{77F23BEC-D238-41C6-8A1A-BFD64217205C}" type="sibTrans" cxnId="{EFB36660-3D16-44E0-A500-0EDA0DDEA41C}">
      <dgm:prSet/>
      <dgm:spPr/>
      <dgm:t>
        <a:bodyPr/>
        <a:lstStyle/>
        <a:p>
          <a:endParaRPr lang="en-US"/>
        </a:p>
      </dgm:t>
    </dgm:pt>
    <dgm:pt modelId="{951A30CE-3F55-42A6-A94E-94380AC419D6}">
      <dgm:prSet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Habilidade</a:t>
          </a:r>
          <a:r>
            <a:rPr lang="en-US">
              <a:solidFill>
                <a:schemeClr val="tx1"/>
              </a:solidFill>
            </a:rPr>
            <a:t> para lidar com </a:t>
          </a:r>
          <a:r>
            <a:rPr lang="en-US" err="1">
              <a:solidFill>
                <a:schemeClr val="tx1"/>
              </a:solidFill>
            </a:rPr>
            <a:t>diferentes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tipos</a:t>
          </a:r>
          <a:r>
            <a:rPr lang="en-US">
              <a:solidFill>
                <a:schemeClr val="tx1"/>
              </a:solidFill>
            </a:rPr>
            <a:t> de dados;​​</a:t>
          </a:r>
        </a:p>
      </dgm:t>
    </dgm:pt>
    <dgm:pt modelId="{0229F4DD-16CE-4C1F-B9DB-9D1DAF101A95}" type="parTrans" cxnId="{5E3AB1CC-90A5-440A-997E-6716420B0653}">
      <dgm:prSet/>
      <dgm:spPr/>
      <dgm:t>
        <a:bodyPr/>
        <a:lstStyle/>
        <a:p>
          <a:endParaRPr lang="en-US"/>
        </a:p>
      </dgm:t>
    </dgm:pt>
    <dgm:pt modelId="{32E3B668-0108-4A5C-8080-D270E4AEC7CD}" type="sibTrans" cxnId="{5E3AB1CC-90A5-440A-997E-6716420B0653}">
      <dgm:prSet/>
      <dgm:spPr/>
      <dgm:t>
        <a:bodyPr/>
        <a:lstStyle/>
        <a:p>
          <a:endParaRPr lang="en-US"/>
        </a:p>
      </dgm:t>
    </dgm:pt>
    <dgm:pt modelId="{36A7ECFB-6407-46C8-B3B1-510D68C2F10C}">
      <dgm:prSet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Capacidade</a:t>
          </a:r>
          <a:r>
            <a:rPr lang="en-US">
              <a:solidFill>
                <a:schemeClr val="tx1"/>
              </a:solidFill>
            </a:rPr>
            <a:t> de </a:t>
          </a:r>
          <a:r>
            <a:rPr lang="en-US" err="1">
              <a:solidFill>
                <a:schemeClr val="tx1"/>
              </a:solidFill>
            </a:rPr>
            <a:t>definir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agrupamentos</a:t>
          </a:r>
          <a:r>
            <a:rPr lang="en-US">
              <a:solidFill>
                <a:schemeClr val="tx1"/>
              </a:solidFill>
            </a:rPr>
            <a:t> de </a:t>
          </a:r>
          <a:r>
            <a:rPr lang="en-US" err="1">
              <a:solidFill>
                <a:schemeClr val="tx1"/>
              </a:solidFill>
            </a:rPr>
            <a:t>diferentes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tamanhos</a:t>
          </a:r>
          <a:r>
            <a:rPr lang="en-US">
              <a:solidFill>
                <a:schemeClr val="tx1"/>
              </a:solidFill>
            </a:rPr>
            <a:t> e </a:t>
          </a:r>
          <a:r>
            <a:rPr lang="en-US" err="1">
              <a:solidFill>
                <a:schemeClr val="tx1"/>
              </a:solidFill>
            </a:rPr>
            <a:t>formas</a:t>
          </a:r>
          <a:r>
            <a:rPr lang="en-US">
              <a:solidFill>
                <a:schemeClr val="tx1"/>
              </a:solidFill>
            </a:rPr>
            <a:t>;​​</a:t>
          </a:r>
        </a:p>
      </dgm:t>
    </dgm:pt>
    <dgm:pt modelId="{B90325F4-906F-44A9-B7D5-28A338AA6A88}" type="parTrans" cxnId="{BB5BBEBF-9FF2-4A20-B324-73F94BD9AB65}">
      <dgm:prSet/>
      <dgm:spPr/>
      <dgm:t>
        <a:bodyPr/>
        <a:lstStyle/>
        <a:p>
          <a:endParaRPr lang="en-US"/>
        </a:p>
      </dgm:t>
    </dgm:pt>
    <dgm:pt modelId="{652A1EFC-6377-4AF8-9240-E448ED0850B9}" type="sibTrans" cxnId="{BB5BBEBF-9FF2-4A20-B324-73F94BD9AB65}">
      <dgm:prSet/>
      <dgm:spPr/>
      <dgm:t>
        <a:bodyPr/>
        <a:lstStyle/>
        <a:p>
          <a:endParaRPr lang="en-US"/>
        </a:p>
      </dgm:t>
    </dgm:pt>
    <dgm:pt modelId="{A5D3DF12-373B-48F8-B537-9E1AB7CB640B}">
      <dgm:prSet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Exigir</a:t>
          </a:r>
          <a:r>
            <a:rPr lang="en-US">
              <a:solidFill>
                <a:schemeClr val="tx1"/>
              </a:solidFill>
            </a:rPr>
            <a:t> o </a:t>
          </a:r>
          <a:r>
            <a:rPr lang="en-US" err="1">
              <a:solidFill>
                <a:schemeClr val="tx1"/>
              </a:solidFill>
            </a:rPr>
            <a:t>mínimo</a:t>
          </a:r>
          <a:r>
            <a:rPr lang="en-US">
              <a:solidFill>
                <a:schemeClr val="tx1"/>
              </a:solidFill>
            </a:rPr>
            <a:t> de </a:t>
          </a:r>
          <a:r>
            <a:rPr lang="en-US" err="1">
              <a:solidFill>
                <a:schemeClr val="tx1"/>
              </a:solidFill>
            </a:rPr>
            <a:t>conhecimento</a:t>
          </a:r>
          <a:r>
            <a:rPr lang="en-US">
              <a:solidFill>
                <a:schemeClr val="tx1"/>
              </a:solidFill>
            </a:rPr>
            <a:t> para </a:t>
          </a:r>
          <a:r>
            <a:rPr lang="en-US" err="1">
              <a:solidFill>
                <a:schemeClr val="tx1"/>
              </a:solidFill>
            </a:rPr>
            <a:t>determinação</a:t>
          </a:r>
          <a:r>
            <a:rPr lang="en-US">
              <a:solidFill>
                <a:schemeClr val="tx1"/>
              </a:solidFill>
            </a:rPr>
            <a:t> dos </a:t>
          </a:r>
          <a:r>
            <a:rPr lang="en-US" err="1">
              <a:solidFill>
                <a:schemeClr val="tx1"/>
              </a:solidFill>
            </a:rPr>
            <a:t>parâmetros</a:t>
          </a:r>
          <a:r>
            <a:rPr lang="en-US">
              <a:solidFill>
                <a:schemeClr val="tx1"/>
              </a:solidFill>
            </a:rPr>
            <a:t> de​​</a:t>
          </a:r>
          <a:br>
            <a:rPr lang="en-US">
              <a:solidFill>
                <a:schemeClr val="tx1"/>
              </a:solidFill>
            </a:rPr>
          </a:br>
          <a:r>
            <a:rPr lang="en-US">
              <a:solidFill>
                <a:schemeClr val="tx1"/>
              </a:solidFill>
            </a:rPr>
            <a:t>entrada;​​</a:t>
          </a:r>
        </a:p>
      </dgm:t>
    </dgm:pt>
    <dgm:pt modelId="{7B24B7CF-9AAD-4997-917E-0EC3D7D1817A}" type="parTrans" cxnId="{3D8D0896-7479-45D4-BBF3-B8A03996A786}">
      <dgm:prSet/>
      <dgm:spPr/>
      <dgm:t>
        <a:bodyPr/>
        <a:lstStyle/>
        <a:p>
          <a:endParaRPr lang="en-US"/>
        </a:p>
      </dgm:t>
    </dgm:pt>
    <dgm:pt modelId="{5ABC97CA-5089-4E9F-A4B2-2509367B3965}" type="sibTrans" cxnId="{3D8D0896-7479-45D4-BBF3-B8A03996A786}">
      <dgm:prSet/>
      <dgm:spPr/>
      <dgm:t>
        <a:bodyPr/>
        <a:lstStyle/>
        <a:p>
          <a:endParaRPr lang="en-US"/>
        </a:p>
      </dgm:t>
    </dgm:pt>
    <dgm:pt modelId="{B41896EE-DCD5-4272-9538-DC5C66552703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Ser </a:t>
          </a:r>
          <a:r>
            <a:rPr lang="en-US" err="1">
              <a:solidFill>
                <a:schemeClr val="tx1"/>
              </a:solidFill>
            </a:rPr>
            <a:t>sensível</a:t>
          </a:r>
          <a:r>
            <a:rPr lang="en-US">
              <a:solidFill>
                <a:schemeClr val="tx1"/>
              </a:solidFill>
            </a:rPr>
            <a:t> à </a:t>
          </a:r>
          <a:r>
            <a:rPr lang="en-US" err="1">
              <a:solidFill>
                <a:schemeClr val="tx1"/>
              </a:solidFill>
            </a:rPr>
            <a:t>presença</a:t>
          </a:r>
          <a:r>
            <a:rPr lang="en-US">
              <a:solidFill>
                <a:schemeClr val="tx1"/>
              </a:solidFill>
            </a:rPr>
            <a:t> de </a:t>
          </a:r>
          <a:r>
            <a:rPr lang="en-US" err="1">
              <a:solidFill>
                <a:schemeClr val="tx1"/>
              </a:solidFill>
            </a:rPr>
            <a:t>ruído</a:t>
          </a:r>
          <a:r>
            <a:rPr lang="en-US">
              <a:solidFill>
                <a:schemeClr val="tx1"/>
              </a:solidFill>
            </a:rPr>
            <a:t>, </a:t>
          </a:r>
          <a:r>
            <a:rPr lang="en-US" err="1">
              <a:solidFill>
                <a:schemeClr val="tx1"/>
              </a:solidFill>
            </a:rPr>
            <a:t>uma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vez</a:t>
          </a:r>
          <a:r>
            <a:rPr lang="en-US">
              <a:solidFill>
                <a:schemeClr val="tx1"/>
              </a:solidFill>
            </a:rPr>
            <a:t> que um </a:t>
          </a:r>
          <a:r>
            <a:rPr lang="en-US" err="1">
              <a:solidFill>
                <a:schemeClr val="tx1"/>
              </a:solidFill>
            </a:rPr>
            <a:t>elemento</a:t>
          </a:r>
          <a:r>
            <a:rPr lang="en-US">
              <a:solidFill>
                <a:schemeClr val="tx1"/>
              </a:solidFill>
            </a:rPr>
            <a:t> com um​​</a:t>
          </a:r>
          <a:br>
            <a:rPr lang="en-US">
              <a:solidFill>
                <a:schemeClr val="tx1"/>
              </a:solidFill>
            </a:rPr>
          </a:br>
          <a:r>
            <a:rPr lang="en-US">
              <a:solidFill>
                <a:schemeClr val="tx1"/>
              </a:solidFill>
            </a:rPr>
            <a:t>valor </a:t>
          </a:r>
          <a:r>
            <a:rPr lang="en-US" err="1">
              <a:solidFill>
                <a:schemeClr val="tx1"/>
              </a:solidFill>
            </a:rPr>
            <a:t>extremamente</a:t>
          </a:r>
          <a:r>
            <a:rPr lang="en-US">
              <a:solidFill>
                <a:schemeClr val="tx1"/>
              </a:solidFill>
            </a:rPr>
            <a:t> alto </a:t>
          </a:r>
          <a:r>
            <a:rPr lang="en-US" err="1">
              <a:solidFill>
                <a:schemeClr val="tx1"/>
              </a:solidFill>
            </a:rPr>
            <a:t>pode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distorcer</a:t>
          </a:r>
          <a:r>
            <a:rPr lang="en-US">
              <a:solidFill>
                <a:schemeClr val="tx1"/>
              </a:solidFill>
            </a:rPr>
            <a:t> a </a:t>
          </a:r>
          <a:r>
            <a:rPr lang="en-US" err="1">
              <a:solidFill>
                <a:schemeClr val="tx1"/>
              </a:solidFill>
            </a:rPr>
            <a:t>distribuição</a:t>
          </a:r>
          <a:r>
            <a:rPr lang="en-US">
              <a:solidFill>
                <a:schemeClr val="tx1"/>
              </a:solidFill>
            </a:rPr>
            <a:t> dos dados;​​</a:t>
          </a:r>
        </a:p>
      </dgm:t>
    </dgm:pt>
    <dgm:pt modelId="{FE028B25-B6A2-4703-AA2D-C7557B5416E9}" type="parTrans" cxnId="{91CDEB42-2C31-4625-BA76-FEDB831DEFA1}">
      <dgm:prSet/>
      <dgm:spPr/>
      <dgm:t>
        <a:bodyPr/>
        <a:lstStyle/>
        <a:p>
          <a:endParaRPr lang="en-US"/>
        </a:p>
      </dgm:t>
    </dgm:pt>
    <dgm:pt modelId="{BD1235C8-1318-4D80-AC41-418C9D5BC618}" type="sibTrans" cxnId="{91CDEB42-2C31-4625-BA76-FEDB831DEFA1}">
      <dgm:prSet/>
      <dgm:spPr/>
      <dgm:t>
        <a:bodyPr/>
        <a:lstStyle/>
        <a:p>
          <a:endParaRPr lang="en-US"/>
        </a:p>
      </dgm:t>
    </dgm:pt>
    <dgm:pt modelId="{81F1438E-16D9-463B-9650-98C309651DF2}">
      <dgm:prSet/>
      <dgm:spPr/>
      <dgm:t>
        <a:bodyPr/>
        <a:lstStyle/>
        <a:p>
          <a:r>
            <a:rPr lang="en-US" err="1">
              <a:solidFill>
                <a:schemeClr val="tx1"/>
              </a:solidFill>
            </a:rPr>
            <a:t>Apresentar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resultado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consistente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independente</a:t>
          </a:r>
          <a:r>
            <a:rPr lang="en-US">
              <a:solidFill>
                <a:schemeClr val="tx1"/>
              </a:solidFill>
            </a:rPr>
            <a:t> da </a:t>
          </a:r>
          <a:r>
            <a:rPr lang="en-US" err="1">
              <a:solidFill>
                <a:schemeClr val="tx1"/>
              </a:solidFill>
            </a:rPr>
            <a:t>ordem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em</a:t>
          </a:r>
          <a:r>
            <a:rPr lang="en-US">
              <a:solidFill>
                <a:schemeClr val="tx1"/>
              </a:solidFill>
            </a:rPr>
            <a:t> que </a:t>
          </a:r>
          <a:r>
            <a:rPr lang="en-US" err="1">
              <a:solidFill>
                <a:schemeClr val="tx1"/>
              </a:solidFill>
            </a:rPr>
            <a:t>os</a:t>
          </a:r>
          <a:r>
            <a:rPr lang="en-US">
              <a:solidFill>
                <a:schemeClr val="tx1"/>
              </a:solidFill>
            </a:rPr>
            <a:t>​​</a:t>
          </a:r>
          <a:br>
            <a:rPr lang="en-US">
              <a:solidFill>
                <a:schemeClr val="tx1"/>
              </a:solidFill>
            </a:rPr>
          </a:br>
          <a:r>
            <a:rPr lang="en-US">
              <a:solidFill>
                <a:schemeClr val="tx1"/>
              </a:solidFill>
            </a:rPr>
            <a:t>dados </a:t>
          </a:r>
          <a:r>
            <a:rPr lang="en-US" err="1">
              <a:solidFill>
                <a:schemeClr val="tx1"/>
              </a:solidFill>
            </a:rPr>
            <a:t>são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apresentados</a:t>
          </a:r>
          <a:r>
            <a:rPr lang="en-US">
              <a:solidFill>
                <a:schemeClr val="tx1"/>
              </a:solidFill>
            </a:rPr>
            <a:t>.​</a:t>
          </a:r>
        </a:p>
      </dgm:t>
    </dgm:pt>
    <dgm:pt modelId="{A0988611-F757-4F96-802C-7EB62F330D80}" type="parTrans" cxnId="{2735DE96-9A9E-43FB-A82B-C1A5EF38DD6B}">
      <dgm:prSet/>
      <dgm:spPr/>
      <dgm:t>
        <a:bodyPr/>
        <a:lstStyle/>
        <a:p>
          <a:endParaRPr lang="en-US"/>
        </a:p>
      </dgm:t>
    </dgm:pt>
    <dgm:pt modelId="{D0DCACFF-9FE8-43C8-AA51-DDBEB489D204}" type="sibTrans" cxnId="{2735DE96-9A9E-43FB-A82B-C1A5EF38DD6B}">
      <dgm:prSet/>
      <dgm:spPr/>
      <dgm:t>
        <a:bodyPr/>
        <a:lstStyle/>
        <a:p>
          <a:endParaRPr lang="en-US"/>
        </a:p>
      </dgm:t>
    </dgm:pt>
    <dgm:pt modelId="{911EE118-3B99-4A69-83D1-9F368D541839}" type="pres">
      <dgm:prSet presAssocID="{72FB0D5A-9648-4245-BF93-2D5C9AC86EA6}" presName="Name0" presStyleCnt="0">
        <dgm:presLayoutVars>
          <dgm:dir/>
          <dgm:resizeHandles val="exact"/>
        </dgm:presLayoutVars>
      </dgm:prSet>
      <dgm:spPr/>
    </dgm:pt>
    <dgm:pt modelId="{92E75D44-9DAE-470C-8942-058E8E3D9DF1}" type="pres">
      <dgm:prSet presAssocID="{4D6732FC-5647-4E38-B44E-200A235F1605}" presName="node" presStyleLbl="node1" presStyleIdx="0" presStyleCnt="7">
        <dgm:presLayoutVars>
          <dgm:bulletEnabled val="1"/>
        </dgm:presLayoutVars>
      </dgm:prSet>
      <dgm:spPr>
        <a:solidFill>
          <a:schemeClr val="bg2">
            <a:lumMod val="75000"/>
          </a:schemeClr>
        </a:solidFill>
      </dgm:spPr>
    </dgm:pt>
    <dgm:pt modelId="{1D1CCBEB-D30D-425E-A638-805921FB3A7A}" type="pres">
      <dgm:prSet presAssocID="{96530050-628B-435D-AAC0-4F82B2DF2EE4}" presName="sibTrans" presStyleLbl="sibTrans1D1" presStyleIdx="0" presStyleCnt="6"/>
      <dgm:spPr/>
    </dgm:pt>
    <dgm:pt modelId="{6BA15893-0FC8-43CD-93E6-3DB8DB69DBF9}" type="pres">
      <dgm:prSet presAssocID="{96530050-628B-435D-AAC0-4F82B2DF2EE4}" presName="connectorText" presStyleLbl="sibTrans1D1" presStyleIdx="0" presStyleCnt="6"/>
      <dgm:spPr/>
    </dgm:pt>
    <dgm:pt modelId="{EC457013-631A-4A37-9AB0-1B3C17905B07}" type="pres">
      <dgm:prSet presAssocID="{A2BDB307-C11E-4A50-928F-0095D55650B0}" presName="node" presStyleLbl="node1" presStyleIdx="1" presStyleCnt="7">
        <dgm:presLayoutVars>
          <dgm:bulletEnabled val="1"/>
        </dgm:presLayoutVars>
      </dgm:prSet>
      <dgm:spPr>
        <a:solidFill>
          <a:schemeClr val="bg2">
            <a:lumMod val="75000"/>
          </a:schemeClr>
        </a:solidFill>
      </dgm:spPr>
    </dgm:pt>
    <dgm:pt modelId="{16D20DF2-E893-47D2-9C5E-E4073839E0BE}" type="pres">
      <dgm:prSet presAssocID="{77F23BEC-D238-41C6-8A1A-BFD64217205C}" presName="sibTrans" presStyleLbl="sibTrans1D1" presStyleIdx="1" presStyleCnt="6"/>
      <dgm:spPr/>
    </dgm:pt>
    <dgm:pt modelId="{440AC006-156A-4186-B1F7-3EB070BD9E43}" type="pres">
      <dgm:prSet presAssocID="{77F23BEC-D238-41C6-8A1A-BFD64217205C}" presName="connectorText" presStyleLbl="sibTrans1D1" presStyleIdx="1" presStyleCnt="6"/>
      <dgm:spPr/>
    </dgm:pt>
    <dgm:pt modelId="{59FB9674-2ED2-4DD3-8042-A63E0302C80C}" type="pres">
      <dgm:prSet presAssocID="{951A30CE-3F55-42A6-A94E-94380AC419D6}" presName="node" presStyleLbl="node1" presStyleIdx="2" presStyleCnt="7">
        <dgm:presLayoutVars>
          <dgm:bulletEnabled val="1"/>
        </dgm:presLayoutVars>
      </dgm:prSet>
      <dgm:spPr>
        <a:solidFill>
          <a:schemeClr val="bg2">
            <a:lumMod val="75000"/>
          </a:schemeClr>
        </a:solidFill>
      </dgm:spPr>
    </dgm:pt>
    <dgm:pt modelId="{61F5DC59-2BF6-4D87-9ABA-32F28BACF1E0}" type="pres">
      <dgm:prSet presAssocID="{32E3B668-0108-4A5C-8080-D270E4AEC7CD}" presName="sibTrans" presStyleLbl="sibTrans1D1" presStyleIdx="2" presStyleCnt="6"/>
      <dgm:spPr/>
    </dgm:pt>
    <dgm:pt modelId="{32B4F37B-C534-4785-8D3D-79EB81B352A6}" type="pres">
      <dgm:prSet presAssocID="{32E3B668-0108-4A5C-8080-D270E4AEC7CD}" presName="connectorText" presStyleLbl="sibTrans1D1" presStyleIdx="2" presStyleCnt="6"/>
      <dgm:spPr/>
    </dgm:pt>
    <dgm:pt modelId="{FC42A016-2330-475B-8269-628E6DFB572E}" type="pres">
      <dgm:prSet presAssocID="{36A7ECFB-6407-46C8-B3B1-510D68C2F10C}" presName="node" presStyleLbl="node1" presStyleIdx="3" presStyleCnt="7">
        <dgm:presLayoutVars>
          <dgm:bulletEnabled val="1"/>
        </dgm:presLayoutVars>
      </dgm:prSet>
      <dgm:spPr>
        <a:solidFill>
          <a:schemeClr val="bg2">
            <a:lumMod val="75000"/>
          </a:schemeClr>
        </a:solidFill>
      </dgm:spPr>
    </dgm:pt>
    <dgm:pt modelId="{1179C3F1-E074-4ADE-84C8-CED160887F4A}" type="pres">
      <dgm:prSet presAssocID="{652A1EFC-6377-4AF8-9240-E448ED0850B9}" presName="sibTrans" presStyleLbl="sibTrans1D1" presStyleIdx="3" presStyleCnt="6"/>
      <dgm:spPr/>
    </dgm:pt>
    <dgm:pt modelId="{658D65FF-17C3-44F7-BE22-622750F5B0B9}" type="pres">
      <dgm:prSet presAssocID="{652A1EFC-6377-4AF8-9240-E448ED0850B9}" presName="connectorText" presStyleLbl="sibTrans1D1" presStyleIdx="3" presStyleCnt="6"/>
      <dgm:spPr/>
    </dgm:pt>
    <dgm:pt modelId="{68DB093A-D5CD-4F19-8292-FA3ED63C730C}" type="pres">
      <dgm:prSet presAssocID="{A5D3DF12-373B-48F8-B537-9E1AB7CB640B}" presName="node" presStyleLbl="node1" presStyleIdx="4" presStyleCnt="7">
        <dgm:presLayoutVars>
          <dgm:bulletEnabled val="1"/>
        </dgm:presLayoutVars>
      </dgm:prSet>
      <dgm:spPr>
        <a:solidFill>
          <a:schemeClr val="bg2">
            <a:lumMod val="75000"/>
          </a:schemeClr>
        </a:solidFill>
      </dgm:spPr>
    </dgm:pt>
    <dgm:pt modelId="{579F78E6-8160-46CA-85E7-8FCFC8D4A07E}" type="pres">
      <dgm:prSet presAssocID="{5ABC97CA-5089-4E9F-A4B2-2509367B3965}" presName="sibTrans" presStyleLbl="sibTrans1D1" presStyleIdx="4" presStyleCnt="6"/>
      <dgm:spPr/>
    </dgm:pt>
    <dgm:pt modelId="{4E2766CD-D8A5-4B6D-8128-C4B47AA8304F}" type="pres">
      <dgm:prSet presAssocID="{5ABC97CA-5089-4E9F-A4B2-2509367B3965}" presName="connectorText" presStyleLbl="sibTrans1D1" presStyleIdx="4" presStyleCnt="6"/>
      <dgm:spPr/>
    </dgm:pt>
    <dgm:pt modelId="{3855DC52-F19B-4A32-8145-37A6B297FF3F}" type="pres">
      <dgm:prSet presAssocID="{B41896EE-DCD5-4272-9538-DC5C66552703}" presName="node" presStyleLbl="node1" presStyleIdx="5" presStyleCnt="7">
        <dgm:presLayoutVars>
          <dgm:bulletEnabled val="1"/>
        </dgm:presLayoutVars>
      </dgm:prSet>
      <dgm:spPr>
        <a:solidFill>
          <a:schemeClr val="bg2">
            <a:lumMod val="75000"/>
          </a:schemeClr>
        </a:solidFill>
      </dgm:spPr>
    </dgm:pt>
    <dgm:pt modelId="{EA130928-D5EC-453C-B14C-1BD37A16199A}" type="pres">
      <dgm:prSet presAssocID="{BD1235C8-1318-4D80-AC41-418C9D5BC618}" presName="sibTrans" presStyleLbl="sibTrans1D1" presStyleIdx="5" presStyleCnt="6"/>
      <dgm:spPr/>
    </dgm:pt>
    <dgm:pt modelId="{85B5DC3E-83D3-4D3E-BF9A-E2F920B2C22B}" type="pres">
      <dgm:prSet presAssocID="{BD1235C8-1318-4D80-AC41-418C9D5BC618}" presName="connectorText" presStyleLbl="sibTrans1D1" presStyleIdx="5" presStyleCnt="6"/>
      <dgm:spPr/>
    </dgm:pt>
    <dgm:pt modelId="{26EDC6FB-8411-45D2-BD26-14B0A3DCD6EF}" type="pres">
      <dgm:prSet presAssocID="{81F1438E-16D9-463B-9650-98C309651DF2}" presName="node" presStyleLbl="node1" presStyleIdx="6" presStyleCnt="7">
        <dgm:presLayoutVars>
          <dgm:bulletEnabled val="1"/>
        </dgm:presLayoutVars>
      </dgm:prSet>
      <dgm:spPr>
        <a:solidFill>
          <a:schemeClr val="bg2">
            <a:lumMod val="75000"/>
          </a:schemeClr>
        </a:solidFill>
      </dgm:spPr>
    </dgm:pt>
  </dgm:ptLst>
  <dgm:cxnLst>
    <dgm:cxn modelId="{3B97BD08-29A3-4BB7-B70B-0B4054F5405D}" type="presOf" srcId="{B41896EE-DCD5-4272-9538-DC5C66552703}" destId="{3855DC52-F19B-4A32-8145-37A6B297FF3F}" srcOrd="0" destOrd="0" presId="urn:microsoft.com/office/officeart/2016/7/layout/RepeatingBendingProcessNew"/>
    <dgm:cxn modelId="{067D4314-5FC2-453B-B9BA-AF61A58E251E}" type="presOf" srcId="{5ABC97CA-5089-4E9F-A4B2-2509367B3965}" destId="{579F78E6-8160-46CA-85E7-8FCFC8D4A07E}" srcOrd="0" destOrd="0" presId="urn:microsoft.com/office/officeart/2016/7/layout/RepeatingBendingProcessNew"/>
    <dgm:cxn modelId="{56445F18-2EB2-43E1-BFCC-0872C74FF438}" srcId="{72FB0D5A-9648-4245-BF93-2D5C9AC86EA6}" destId="{4D6732FC-5647-4E38-B44E-200A235F1605}" srcOrd="0" destOrd="0" parTransId="{F9E31AB2-FA8B-4502-9EC8-E6A037710BAD}" sibTransId="{96530050-628B-435D-AAC0-4F82B2DF2EE4}"/>
    <dgm:cxn modelId="{37DCDB19-28BD-4E07-9718-FD026F4310F5}" type="presOf" srcId="{A5D3DF12-373B-48F8-B537-9E1AB7CB640B}" destId="{68DB093A-D5CD-4F19-8292-FA3ED63C730C}" srcOrd="0" destOrd="0" presId="urn:microsoft.com/office/officeart/2016/7/layout/RepeatingBendingProcessNew"/>
    <dgm:cxn modelId="{60E5771D-CDB0-4C5B-B962-225F4F08AFF4}" type="presOf" srcId="{32E3B668-0108-4A5C-8080-D270E4AEC7CD}" destId="{32B4F37B-C534-4785-8D3D-79EB81B352A6}" srcOrd="1" destOrd="0" presId="urn:microsoft.com/office/officeart/2016/7/layout/RepeatingBendingProcessNew"/>
    <dgm:cxn modelId="{EFD3331E-F7C9-4D5B-8CEC-0C4B8ED7F279}" type="presOf" srcId="{4D6732FC-5647-4E38-B44E-200A235F1605}" destId="{92E75D44-9DAE-470C-8942-058E8E3D9DF1}" srcOrd="0" destOrd="0" presId="urn:microsoft.com/office/officeart/2016/7/layout/RepeatingBendingProcessNew"/>
    <dgm:cxn modelId="{D4CB771E-4D1C-4BCC-8318-09EAC5369F17}" type="presOf" srcId="{652A1EFC-6377-4AF8-9240-E448ED0850B9}" destId="{1179C3F1-E074-4ADE-84C8-CED160887F4A}" srcOrd="0" destOrd="0" presId="urn:microsoft.com/office/officeart/2016/7/layout/RepeatingBendingProcessNew"/>
    <dgm:cxn modelId="{E4F17B20-2356-4963-8724-98AFD523E420}" type="presOf" srcId="{951A30CE-3F55-42A6-A94E-94380AC419D6}" destId="{59FB9674-2ED2-4DD3-8042-A63E0302C80C}" srcOrd="0" destOrd="0" presId="urn:microsoft.com/office/officeart/2016/7/layout/RepeatingBendingProcessNew"/>
    <dgm:cxn modelId="{E97E8520-EAF8-4490-B216-72990A4E86B0}" type="presOf" srcId="{72FB0D5A-9648-4245-BF93-2D5C9AC86EA6}" destId="{911EE118-3B99-4A69-83D1-9F368D541839}" srcOrd="0" destOrd="0" presId="urn:microsoft.com/office/officeart/2016/7/layout/RepeatingBendingProcessNew"/>
    <dgm:cxn modelId="{312D4421-AD04-478C-817A-A7BC10F6828C}" type="presOf" srcId="{36A7ECFB-6407-46C8-B3B1-510D68C2F10C}" destId="{FC42A016-2330-475B-8269-628E6DFB572E}" srcOrd="0" destOrd="0" presId="urn:microsoft.com/office/officeart/2016/7/layout/RepeatingBendingProcessNew"/>
    <dgm:cxn modelId="{EFA01836-84A5-40B0-8FE9-BE235B18EE99}" type="presOf" srcId="{96530050-628B-435D-AAC0-4F82B2DF2EE4}" destId="{1D1CCBEB-D30D-425E-A638-805921FB3A7A}" srcOrd="0" destOrd="0" presId="urn:microsoft.com/office/officeart/2016/7/layout/RepeatingBendingProcessNew"/>
    <dgm:cxn modelId="{EFB36660-3D16-44E0-A500-0EDA0DDEA41C}" srcId="{72FB0D5A-9648-4245-BF93-2D5C9AC86EA6}" destId="{A2BDB307-C11E-4A50-928F-0095D55650B0}" srcOrd="1" destOrd="0" parTransId="{CC9C0F5E-9182-4AAA-A9CC-17E89E478EAF}" sibTransId="{77F23BEC-D238-41C6-8A1A-BFD64217205C}"/>
    <dgm:cxn modelId="{97BA2661-7AED-4A42-A835-61C73ECE45CD}" type="presOf" srcId="{BD1235C8-1318-4D80-AC41-418C9D5BC618}" destId="{EA130928-D5EC-453C-B14C-1BD37A16199A}" srcOrd="0" destOrd="0" presId="urn:microsoft.com/office/officeart/2016/7/layout/RepeatingBendingProcessNew"/>
    <dgm:cxn modelId="{91CDEB42-2C31-4625-BA76-FEDB831DEFA1}" srcId="{72FB0D5A-9648-4245-BF93-2D5C9AC86EA6}" destId="{B41896EE-DCD5-4272-9538-DC5C66552703}" srcOrd="5" destOrd="0" parTransId="{FE028B25-B6A2-4703-AA2D-C7557B5416E9}" sibTransId="{BD1235C8-1318-4D80-AC41-418C9D5BC618}"/>
    <dgm:cxn modelId="{46844F4F-02F3-4EDB-AF17-ED3EF15077B0}" type="presOf" srcId="{32E3B668-0108-4A5C-8080-D270E4AEC7CD}" destId="{61F5DC59-2BF6-4D87-9ABA-32F28BACF1E0}" srcOrd="0" destOrd="0" presId="urn:microsoft.com/office/officeart/2016/7/layout/RepeatingBendingProcessNew"/>
    <dgm:cxn modelId="{EFD1A873-2898-46B1-9960-AC3685D7CA40}" type="presOf" srcId="{A2BDB307-C11E-4A50-928F-0095D55650B0}" destId="{EC457013-631A-4A37-9AB0-1B3C17905B07}" srcOrd="0" destOrd="0" presId="urn:microsoft.com/office/officeart/2016/7/layout/RepeatingBendingProcessNew"/>
    <dgm:cxn modelId="{83E5C675-0368-498A-9D4E-A69142B24B1E}" type="presOf" srcId="{652A1EFC-6377-4AF8-9240-E448ED0850B9}" destId="{658D65FF-17C3-44F7-BE22-622750F5B0B9}" srcOrd="1" destOrd="0" presId="urn:microsoft.com/office/officeart/2016/7/layout/RepeatingBendingProcessNew"/>
    <dgm:cxn modelId="{3D8D0896-7479-45D4-BBF3-B8A03996A786}" srcId="{72FB0D5A-9648-4245-BF93-2D5C9AC86EA6}" destId="{A5D3DF12-373B-48F8-B537-9E1AB7CB640B}" srcOrd="4" destOrd="0" parTransId="{7B24B7CF-9AAD-4997-917E-0EC3D7D1817A}" sibTransId="{5ABC97CA-5089-4E9F-A4B2-2509367B3965}"/>
    <dgm:cxn modelId="{2735DE96-9A9E-43FB-A82B-C1A5EF38DD6B}" srcId="{72FB0D5A-9648-4245-BF93-2D5C9AC86EA6}" destId="{81F1438E-16D9-463B-9650-98C309651DF2}" srcOrd="6" destOrd="0" parTransId="{A0988611-F757-4F96-802C-7EB62F330D80}" sibTransId="{D0DCACFF-9FE8-43C8-AA51-DDBEB489D204}"/>
    <dgm:cxn modelId="{92E6EEAF-694D-4E87-AAF5-4C4A04F5EE68}" type="presOf" srcId="{81F1438E-16D9-463B-9650-98C309651DF2}" destId="{26EDC6FB-8411-45D2-BD26-14B0A3DCD6EF}" srcOrd="0" destOrd="0" presId="urn:microsoft.com/office/officeart/2016/7/layout/RepeatingBendingProcessNew"/>
    <dgm:cxn modelId="{BB5BBEBF-9FF2-4A20-B324-73F94BD9AB65}" srcId="{72FB0D5A-9648-4245-BF93-2D5C9AC86EA6}" destId="{36A7ECFB-6407-46C8-B3B1-510D68C2F10C}" srcOrd="3" destOrd="0" parTransId="{B90325F4-906F-44A9-B7D5-28A338AA6A88}" sibTransId="{652A1EFC-6377-4AF8-9240-E448ED0850B9}"/>
    <dgm:cxn modelId="{DF5158C0-5DC2-473C-8F41-2DE425EC02C4}" type="presOf" srcId="{5ABC97CA-5089-4E9F-A4B2-2509367B3965}" destId="{4E2766CD-D8A5-4B6D-8128-C4B47AA8304F}" srcOrd="1" destOrd="0" presId="urn:microsoft.com/office/officeart/2016/7/layout/RepeatingBendingProcessNew"/>
    <dgm:cxn modelId="{5E3AB1CC-90A5-440A-997E-6716420B0653}" srcId="{72FB0D5A-9648-4245-BF93-2D5C9AC86EA6}" destId="{951A30CE-3F55-42A6-A94E-94380AC419D6}" srcOrd="2" destOrd="0" parTransId="{0229F4DD-16CE-4C1F-B9DB-9D1DAF101A95}" sibTransId="{32E3B668-0108-4A5C-8080-D270E4AEC7CD}"/>
    <dgm:cxn modelId="{E94862E0-ED10-46E9-837E-7165C4461177}" type="presOf" srcId="{96530050-628B-435D-AAC0-4F82B2DF2EE4}" destId="{6BA15893-0FC8-43CD-93E6-3DB8DB69DBF9}" srcOrd="1" destOrd="0" presId="urn:microsoft.com/office/officeart/2016/7/layout/RepeatingBendingProcessNew"/>
    <dgm:cxn modelId="{29DFCCE5-EC9C-477A-AFE9-6E3AB1ED7C3C}" type="presOf" srcId="{BD1235C8-1318-4D80-AC41-418C9D5BC618}" destId="{85B5DC3E-83D3-4D3E-BF9A-E2F920B2C22B}" srcOrd="1" destOrd="0" presId="urn:microsoft.com/office/officeart/2016/7/layout/RepeatingBendingProcessNew"/>
    <dgm:cxn modelId="{239763F7-9940-48D8-B91C-7E7135CCB6C6}" type="presOf" srcId="{77F23BEC-D238-41C6-8A1A-BFD64217205C}" destId="{440AC006-156A-4186-B1F7-3EB070BD9E43}" srcOrd="1" destOrd="0" presId="urn:microsoft.com/office/officeart/2016/7/layout/RepeatingBendingProcessNew"/>
    <dgm:cxn modelId="{B30C8CF7-F901-4635-A6B4-BAB880774412}" type="presOf" srcId="{77F23BEC-D238-41C6-8A1A-BFD64217205C}" destId="{16D20DF2-E893-47D2-9C5E-E4073839E0BE}" srcOrd="0" destOrd="0" presId="urn:microsoft.com/office/officeart/2016/7/layout/RepeatingBendingProcessNew"/>
    <dgm:cxn modelId="{6EA4D5BA-C578-4383-9062-F341334DC95D}" type="presParOf" srcId="{911EE118-3B99-4A69-83D1-9F368D541839}" destId="{92E75D44-9DAE-470C-8942-058E8E3D9DF1}" srcOrd="0" destOrd="0" presId="urn:microsoft.com/office/officeart/2016/7/layout/RepeatingBendingProcessNew"/>
    <dgm:cxn modelId="{2A2926EB-F791-43DB-9804-E8C40D204E82}" type="presParOf" srcId="{911EE118-3B99-4A69-83D1-9F368D541839}" destId="{1D1CCBEB-D30D-425E-A638-805921FB3A7A}" srcOrd="1" destOrd="0" presId="urn:microsoft.com/office/officeart/2016/7/layout/RepeatingBendingProcessNew"/>
    <dgm:cxn modelId="{0489E275-F2B0-4B25-A1F3-A124785D9E6A}" type="presParOf" srcId="{1D1CCBEB-D30D-425E-A638-805921FB3A7A}" destId="{6BA15893-0FC8-43CD-93E6-3DB8DB69DBF9}" srcOrd="0" destOrd="0" presId="urn:microsoft.com/office/officeart/2016/7/layout/RepeatingBendingProcessNew"/>
    <dgm:cxn modelId="{F86253D7-BC94-4624-893F-452AA452FB6A}" type="presParOf" srcId="{911EE118-3B99-4A69-83D1-9F368D541839}" destId="{EC457013-631A-4A37-9AB0-1B3C17905B07}" srcOrd="2" destOrd="0" presId="urn:microsoft.com/office/officeart/2016/7/layout/RepeatingBendingProcessNew"/>
    <dgm:cxn modelId="{AE15AC14-35F6-451B-B863-683B54E7C910}" type="presParOf" srcId="{911EE118-3B99-4A69-83D1-9F368D541839}" destId="{16D20DF2-E893-47D2-9C5E-E4073839E0BE}" srcOrd="3" destOrd="0" presId="urn:microsoft.com/office/officeart/2016/7/layout/RepeatingBendingProcessNew"/>
    <dgm:cxn modelId="{673F663E-638C-4B81-827C-2AEDB6B54BE9}" type="presParOf" srcId="{16D20DF2-E893-47D2-9C5E-E4073839E0BE}" destId="{440AC006-156A-4186-B1F7-3EB070BD9E43}" srcOrd="0" destOrd="0" presId="urn:microsoft.com/office/officeart/2016/7/layout/RepeatingBendingProcessNew"/>
    <dgm:cxn modelId="{215222AE-9699-495A-82E9-5FAD1CA23333}" type="presParOf" srcId="{911EE118-3B99-4A69-83D1-9F368D541839}" destId="{59FB9674-2ED2-4DD3-8042-A63E0302C80C}" srcOrd="4" destOrd="0" presId="urn:microsoft.com/office/officeart/2016/7/layout/RepeatingBendingProcessNew"/>
    <dgm:cxn modelId="{5C07E72B-170E-48A9-B84E-F6BE46A34D49}" type="presParOf" srcId="{911EE118-3B99-4A69-83D1-9F368D541839}" destId="{61F5DC59-2BF6-4D87-9ABA-32F28BACF1E0}" srcOrd="5" destOrd="0" presId="urn:microsoft.com/office/officeart/2016/7/layout/RepeatingBendingProcessNew"/>
    <dgm:cxn modelId="{EA5FA1B3-D6F9-45D5-B03C-2DC2BAE24187}" type="presParOf" srcId="{61F5DC59-2BF6-4D87-9ABA-32F28BACF1E0}" destId="{32B4F37B-C534-4785-8D3D-79EB81B352A6}" srcOrd="0" destOrd="0" presId="urn:microsoft.com/office/officeart/2016/7/layout/RepeatingBendingProcessNew"/>
    <dgm:cxn modelId="{FE034D3F-610C-473E-BF14-C2A61AAA2C0A}" type="presParOf" srcId="{911EE118-3B99-4A69-83D1-9F368D541839}" destId="{FC42A016-2330-475B-8269-628E6DFB572E}" srcOrd="6" destOrd="0" presId="urn:microsoft.com/office/officeart/2016/7/layout/RepeatingBendingProcessNew"/>
    <dgm:cxn modelId="{85F55511-E981-4B00-8FA2-23E51E071EC2}" type="presParOf" srcId="{911EE118-3B99-4A69-83D1-9F368D541839}" destId="{1179C3F1-E074-4ADE-84C8-CED160887F4A}" srcOrd="7" destOrd="0" presId="urn:microsoft.com/office/officeart/2016/7/layout/RepeatingBendingProcessNew"/>
    <dgm:cxn modelId="{5E5A0B01-F86F-49BA-A2D1-748D00CD7C25}" type="presParOf" srcId="{1179C3F1-E074-4ADE-84C8-CED160887F4A}" destId="{658D65FF-17C3-44F7-BE22-622750F5B0B9}" srcOrd="0" destOrd="0" presId="urn:microsoft.com/office/officeart/2016/7/layout/RepeatingBendingProcessNew"/>
    <dgm:cxn modelId="{94D6BED2-C049-4B08-B206-E0F68B14E51E}" type="presParOf" srcId="{911EE118-3B99-4A69-83D1-9F368D541839}" destId="{68DB093A-D5CD-4F19-8292-FA3ED63C730C}" srcOrd="8" destOrd="0" presId="urn:microsoft.com/office/officeart/2016/7/layout/RepeatingBendingProcessNew"/>
    <dgm:cxn modelId="{D65B6C59-5255-48EA-8525-5BFB355F2ABA}" type="presParOf" srcId="{911EE118-3B99-4A69-83D1-9F368D541839}" destId="{579F78E6-8160-46CA-85E7-8FCFC8D4A07E}" srcOrd="9" destOrd="0" presId="urn:microsoft.com/office/officeart/2016/7/layout/RepeatingBendingProcessNew"/>
    <dgm:cxn modelId="{5069BE7F-33B7-49B6-86D7-514220D7CDDE}" type="presParOf" srcId="{579F78E6-8160-46CA-85E7-8FCFC8D4A07E}" destId="{4E2766CD-D8A5-4B6D-8128-C4B47AA8304F}" srcOrd="0" destOrd="0" presId="urn:microsoft.com/office/officeart/2016/7/layout/RepeatingBendingProcessNew"/>
    <dgm:cxn modelId="{577CE2B3-FAB8-4CF5-9BFA-908CD781DB1F}" type="presParOf" srcId="{911EE118-3B99-4A69-83D1-9F368D541839}" destId="{3855DC52-F19B-4A32-8145-37A6B297FF3F}" srcOrd="10" destOrd="0" presId="urn:microsoft.com/office/officeart/2016/7/layout/RepeatingBendingProcessNew"/>
    <dgm:cxn modelId="{D87F9C5F-AAD8-4388-BB79-0BF20338F539}" type="presParOf" srcId="{911EE118-3B99-4A69-83D1-9F368D541839}" destId="{EA130928-D5EC-453C-B14C-1BD37A16199A}" srcOrd="11" destOrd="0" presId="urn:microsoft.com/office/officeart/2016/7/layout/RepeatingBendingProcessNew"/>
    <dgm:cxn modelId="{AF949E20-9E50-4A6E-833D-8D003F9D6983}" type="presParOf" srcId="{EA130928-D5EC-453C-B14C-1BD37A16199A}" destId="{85B5DC3E-83D3-4D3E-BF9A-E2F920B2C22B}" srcOrd="0" destOrd="0" presId="urn:microsoft.com/office/officeart/2016/7/layout/RepeatingBendingProcessNew"/>
    <dgm:cxn modelId="{E4D91B99-934B-40D5-8835-A906C4C87075}" type="presParOf" srcId="{911EE118-3B99-4A69-83D1-9F368D541839}" destId="{26EDC6FB-8411-45D2-BD26-14B0A3DCD6EF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CCBEB-D30D-425E-A638-805921FB3A7A}">
      <dsp:nvSpPr>
        <dsp:cNvPr id="0" name=""/>
        <dsp:cNvSpPr/>
      </dsp:nvSpPr>
      <dsp:spPr>
        <a:xfrm>
          <a:off x="2142503" y="622132"/>
          <a:ext cx="462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12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1250" y="665388"/>
        <a:ext cx="24636" cy="4927"/>
      </dsp:txXfrm>
    </dsp:sp>
    <dsp:sp modelId="{92E75D44-9DAE-470C-8942-058E8E3D9DF1}">
      <dsp:nvSpPr>
        <dsp:cNvPr id="0" name=""/>
        <dsp:cNvSpPr/>
      </dsp:nvSpPr>
      <dsp:spPr>
        <a:xfrm>
          <a:off x="1999" y="25161"/>
          <a:ext cx="2142303" cy="1285382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5" tIns="110189" rIns="104975" bIns="11018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Ser </a:t>
          </a:r>
          <a:r>
            <a:rPr lang="en-US" sz="1300" kern="1200" err="1">
              <a:solidFill>
                <a:schemeClr val="tx1"/>
              </a:solidFill>
            </a:rPr>
            <a:t>capaz</a:t>
          </a:r>
          <a:r>
            <a:rPr lang="en-US" sz="1300" kern="1200">
              <a:solidFill>
                <a:schemeClr val="tx1"/>
              </a:solidFill>
            </a:rPr>
            <a:t> de lidar com dados com </a:t>
          </a:r>
          <a:r>
            <a:rPr lang="en-US" sz="1300" kern="1200" err="1">
              <a:solidFill>
                <a:schemeClr val="tx1"/>
              </a:solidFill>
            </a:rPr>
            <a:t>alta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dimensionalidade</a:t>
          </a:r>
          <a:r>
            <a:rPr lang="en-US" sz="1300" kern="1200">
              <a:solidFill>
                <a:schemeClr val="tx1"/>
              </a:solidFill>
            </a:rPr>
            <a:t>;​​</a:t>
          </a:r>
        </a:p>
      </dsp:txBody>
      <dsp:txXfrm>
        <a:off x="1999" y="25161"/>
        <a:ext cx="2142303" cy="1285382"/>
      </dsp:txXfrm>
    </dsp:sp>
    <dsp:sp modelId="{16D20DF2-E893-47D2-9C5E-E4073839E0BE}">
      <dsp:nvSpPr>
        <dsp:cNvPr id="0" name=""/>
        <dsp:cNvSpPr/>
      </dsp:nvSpPr>
      <dsp:spPr>
        <a:xfrm>
          <a:off x="4777537" y="622132"/>
          <a:ext cx="462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12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6283" y="665388"/>
        <a:ext cx="24636" cy="4927"/>
      </dsp:txXfrm>
    </dsp:sp>
    <dsp:sp modelId="{EC457013-631A-4A37-9AB0-1B3C17905B07}">
      <dsp:nvSpPr>
        <dsp:cNvPr id="0" name=""/>
        <dsp:cNvSpPr/>
      </dsp:nvSpPr>
      <dsp:spPr>
        <a:xfrm>
          <a:off x="2637033" y="25161"/>
          <a:ext cx="2142303" cy="1285382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5" tIns="110189" rIns="104975" bIns="11018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Ser “</a:t>
          </a:r>
          <a:r>
            <a:rPr lang="en-US" sz="1300" kern="1200" err="1">
              <a:solidFill>
                <a:schemeClr val="tx1"/>
              </a:solidFill>
            </a:rPr>
            <a:t>compatível</a:t>
          </a:r>
          <a:r>
            <a:rPr lang="en-US" sz="1300" kern="1200">
              <a:solidFill>
                <a:schemeClr val="tx1"/>
              </a:solidFill>
            </a:rPr>
            <a:t>” com o </a:t>
          </a:r>
          <a:r>
            <a:rPr lang="en-US" sz="1300" kern="1200" err="1">
              <a:solidFill>
                <a:schemeClr val="tx1"/>
              </a:solidFill>
            </a:rPr>
            <a:t>número</a:t>
          </a:r>
          <a:r>
            <a:rPr lang="en-US" sz="1300" kern="1200">
              <a:solidFill>
                <a:schemeClr val="tx1"/>
              </a:solidFill>
            </a:rPr>
            <a:t> de </a:t>
          </a:r>
          <a:r>
            <a:rPr lang="en-US" sz="1300" kern="1200" err="1">
              <a:solidFill>
                <a:schemeClr val="tx1"/>
              </a:solidFill>
            </a:rPr>
            <a:t>dimensões</a:t>
          </a:r>
          <a:r>
            <a:rPr lang="en-US" sz="1300" kern="1200">
              <a:solidFill>
                <a:schemeClr val="tx1"/>
              </a:solidFill>
            </a:rPr>
            <a:t> e com a </a:t>
          </a:r>
          <a:r>
            <a:rPr lang="en-US" sz="1300" kern="1200" err="1">
              <a:solidFill>
                <a:schemeClr val="tx1"/>
              </a:solidFill>
            </a:rPr>
            <a:t>quantidade</a:t>
          </a:r>
          <a:r>
            <a:rPr lang="en-US" sz="1300" kern="1200">
              <a:solidFill>
                <a:schemeClr val="tx1"/>
              </a:solidFill>
            </a:rPr>
            <a:t> de​​ </a:t>
          </a:r>
          <a:r>
            <a:rPr lang="en-US" sz="1300" kern="1200" err="1">
              <a:solidFill>
                <a:schemeClr val="tx1"/>
              </a:solidFill>
            </a:rPr>
            <a:t>elementos</a:t>
          </a:r>
          <a:r>
            <a:rPr lang="en-US" sz="1300" kern="1200">
              <a:solidFill>
                <a:schemeClr val="tx1"/>
              </a:solidFill>
            </a:rPr>
            <a:t> a </a:t>
          </a:r>
          <a:r>
            <a:rPr lang="en-US" sz="1300" kern="1200" err="1">
              <a:solidFill>
                <a:schemeClr val="tx1"/>
              </a:solidFill>
            </a:rPr>
            <a:t>serem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agrupados</a:t>
          </a:r>
          <a:r>
            <a:rPr lang="en-US" sz="1300" kern="1200">
              <a:solidFill>
                <a:schemeClr val="tx1"/>
              </a:solidFill>
            </a:rPr>
            <a:t>;​​</a:t>
          </a:r>
        </a:p>
      </dsp:txBody>
      <dsp:txXfrm>
        <a:off x="2637033" y="25161"/>
        <a:ext cx="2142303" cy="1285382"/>
      </dsp:txXfrm>
    </dsp:sp>
    <dsp:sp modelId="{61F5DC59-2BF6-4D87-9ABA-32F28BACF1E0}">
      <dsp:nvSpPr>
        <dsp:cNvPr id="0" name=""/>
        <dsp:cNvSpPr/>
      </dsp:nvSpPr>
      <dsp:spPr>
        <a:xfrm>
          <a:off x="7412570" y="622132"/>
          <a:ext cx="462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12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1317" y="665388"/>
        <a:ext cx="24636" cy="4927"/>
      </dsp:txXfrm>
    </dsp:sp>
    <dsp:sp modelId="{59FB9674-2ED2-4DD3-8042-A63E0302C80C}">
      <dsp:nvSpPr>
        <dsp:cNvPr id="0" name=""/>
        <dsp:cNvSpPr/>
      </dsp:nvSpPr>
      <dsp:spPr>
        <a:xfrm>
          <a:off x="5272066" y="25161"/>
          <a:ext cx="2142303" cy="1285382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5" tIns="110189" rIns="104975" bIns="11018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>
              <a:solidFill>
                <a:schemeClr val="tx1"/>
              </a:solidFill>
            </a:rPr>
            <a:t>Habilidade</a:t>
          </a:r>
          <a:r>
            <a:rPr lang="en-US" sz="1300" kern="1200">
              <a:solidFill>
                <a:schemeClr val="tx1"/>
              </a:solidFill>
            </a:rPr>
            <a:t> para lidar com </a:t>
          </a:r>
          <a:r>
            <a:rPr lang="en-US" sz="1300" kern="1200" err="1">
              <a:solidFill>
                <a:schemeClr val="tx1"/>
              </a:solidFill>
            </a:rPr>
            <a:t>diferentes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tipos</a:t>
          </a:r>
          <a:r>
            <a:rPr lang="en-US" sz="1300" kern="1200">
              <a:solidFill>
                <a:schemeClr val="tx1"/>
              </a:solidFill>
            </a:rPr>
            <a:t> de dados;​​</a:t>
          </a:r>
        </a:p>
      </dsp:txBody>
      <dsp:txXfrm>
        <a:off x="5272066" y="25161"/>
        <a:ext cx="2142303" cy="1285382"/>
      </dsp:txXfrm>
    </dsp:sp>
    <dsp:sp modelId="{1179C3F1-E074-4ADE-84C8-CED160887F4A}">
      <dsp:nvSpPr>
        <dsp:cNvPr id="0" name=""/>
        <dsp:cNvSpPr/>
      </dsp:nvSpPr>
      <dsp:spPr>
        <a:xfrm>
          <a:off x="1073151" y="1308743"/>
          <a:ext cx="7905100" cy="462129"/>
        </a:xfrm>
        <a:custGeom>
          <a:avLst/>
          <a:gdLst/>
          <a:ahLst/>
          <a:cxnLst/>
          <a:rect l="0" t="0" r="0" b="0"/>
          <a:pathLst>
            <a:path>
              <a:moveTo>
                <a:pt x="7905100" y="0"/>
              </a:moveTo>
              <a:lnTo>
                <a:pt x="7905100" y="248164"/>
              </a:lnTo>
              <a:lnTo>
                <a:pt x="0" y="248164"/>
              </a:lnTo>
              <a:lnTo>
                <a:pt x="0" y="462129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27690" y="1537344"/>
        <a:ext cx="396022" cy="4927"/>
      </dsp:txXfrm>
    </dsp:sp>
    <dsp:sp modelId="{FC42A016-2330-475B-8269-628E6DFB572E}">
      <dsp:nvSpPr>
        <dsp:cNvPr id="0" name=""/>
        <dsp:cNvSpPr/>
      </dsp:nvSpPr>
      <dsp:spPr>
        <a:xfrm>
          <a:off x="7907100" y="25161"/>
          <a:ext cx="2142303" cy="1285382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5" tIns="110189" rIns="104975" bIns="11018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>
              <a:solidFill>
                <a:schemeClr val="tx1"/>
              </a:solidFill>
            </a:rPr>
            <a:t>Capacidade</a:t>
          </a:r>
          <a:r>
            <a:rPr lang="en-US" sz="1300" kern="1200">
              <a:solidFill>
                <a:schemeClr val="tx1"/>
              </a:solidFill>
            </a:rPr>
            <a:t> de </a:t>
          </a:r>
          <a:r>
            <a:rPr lang="en-US" sz="1300" kern="1200" err="1">
              <a:solidFill>
                <a:schemeClr val="tx1"/>
              </a:solidFill>
            </a:rPr>
            <a:t>definir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agrupamentos</a:t>
          </a:r>
          <a:r>
            <a:rPr lang="en-US" sz="1300" kern="1200">
              <a:solidFill>
                <a:schemeClr val="tx1"/>
              </a:solidFill>
            </a:rPr>
            <a:t> de </a:t>
          </a:r>
          <a:r>
            <a:rPr lang="en-US" sz="1300" kern="1200" err="1">
              <a:solidFill>
                <a:schemeClr val="tx1"/>
              </a:solidFill>
            </a:rPr>
            <a:t>diferentes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tamanhos</a:t>
          </a:r>
          <a:r>
            <a:rPr lang="en-US" sz="1300" kern="1200">
              <a:solidFill>
                <a:schemeClr val="tx1"/>
              </a:solidFill>
            </a:rPr>
            <a:t> e </a:t>
          </a:r>
          <a:r>
            <a:rPr lang="en-US" sz="1300" kern="1200" err="1">
              <a:solidFill>
                <a:schemeClr val="tx1"/>
              </a:solidFill>
            </a:rPr>
            <a:t>formas</a:t>
          </a:r>
          <a:r>
            <a:rPr lang="en-US" sz="1300" kern="1200">
              <a:solidFill>
                <a:schemeClr val="tx1"/>
              </a:solidFill>
            </a:rPr>
            <a:t>;​​</a:t>
          </a:r>
        </a:p>
      </dsp:txBody>
      <dsp:txXfrm>
        <a:off x="7907100" y="25161"/>
        <a:ext cx="2142303" cy="1285382"/>
      </dsp:txXfrm>
    </dsp:sp>
    <dsp:sp modelId="{579F78E6-8160-46CA-85E7-8FCFC8D4A07E}">
      <dsp:nvSpPr>
        <dsp:cNvPr id="0" name=""/>
        <dsp:cNvSpPr/>
      </dsp:nvSpPr>
      <dsp:spPr>
        <a:xfrm>
          <a:off x="2142503" y="2400244"/>
          <a:ext cx="462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12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1250" y="2443500"/>
        <a:ext cx="24636" cy="4927"/>
      </dsp:txXfrm>
    </dsp:sp>
    <dsp:sp modelId="{68DB093A-D5CD-4F19-8292-FA3ED63C730C}">
      <dsp:nvSpPr>
        <dsp:cNvPr id="0" name=""/>
        <dsp:cNvSpPr/>
      </dsp:nvSpPr>
      <dsp:spPr>
        <a:xfrm>
          <a:off x="1999" y="1803273"/>
          <a:ext cx="2142303" cy="1285382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5" tIns="110189" rIns="104975" bIns="11018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>
              <a:solidFill>
                <a:schemeClr val="tx1"/>
              </a:solidFill>
            </a:rPr>
            <a:t>Exigir</a:t>
          </a:r>
          <a:r>
            <a:rPr lang="en-US" sz="1300" kern="1200">
              <a:solidFill>
                <a:schemeClr val="tx1"/>
              </a:solidFill>
            </a:rPr>
            <a:t> o </a:t>
          </a:r>
          <a:r>
            <a:rPr lang="en-US" sz="1300" kern="1200" err="1">
              <a:solidFill>
                <a:schemeClr val="tx1"/>
              </a:solidFill>
            </a:rPr>
            <a:t>mínimo</a:t>
          </a:r>
          <a:r>
            <a:rPr lang="en-US" sz="1300" kern="1200">
              <a:solidFill>
                <a:schemeClr val="tx1"/>
              </a:solidFill>
            </a:rPr>
            <a:t> de </a:t>
          </a:r>
          <a:r>
            <a:rPr lang="en-US" sz="1300" kern="1200" err="1">
              <a:solidFill>
                <a:schemeClr val="tx1"/>
              </a:solidFill>
            </a:rPr>
            <a:t>conhecimento</a:t>
          </a:r>
          <a:r>
            <a:rPr lang="en-US" sz="1300" kern="1200">
              <a:solidFill>
                <a:schemeClr val="tx1"/>
              </a:solidFill>
            </a:rPr>
            <a:t> para </a:t>
          </a:r>
          <a:r>
            <a:rPr lang="en-US" sz="1300" kern="1200" err="1">
              <a:solidFill>
                <a:schemeClr val="tx1"/>
              </a:solidFill>
            </a:rPr>
            <a:t>determinação</a:t>
          </a:r>
          <a:r>
            <a:rPr lang="en-US" sz="1300" kern="1200">
              <a:solidFill>
                <a:schemeClr val="tx1"/>
              </a:solidFill>
            </a:rPr>
            <a:t> dos </a:t>
          </a:r>
          <a:r>
            <a:rPr lang="en-US" sz="1300" kern="1200" err="1">
              <a:solidFill>
                <a:schemeClr val="tx1"/>
              </a:solidFill>
            </a:rPr>
            <a:t>parâmetros</a:t>
          </a:r>
          <a:r>
            <a:rPr lang="en-US" sz="1300" kern="1200">
              <a:solidFill>
                <a:schemeClr val="tx1"/>
              </a:solidFill>
            </a:rPr>
            <a:t> de​​</a:t>
          </a:r>
          <a:br>
            <a:rPr lang="en-US" sz="1300" kern="1200">
              <a:solidFill>
                <a:schemeClr val="tx1"/>
              </a:solidFill>
            </a:rPr>
          </a:br>
          <a:r>
            <a:rPr lang="en-US" sz="1300" kern="1200">
              <a:solidFill>
                <a:schemeClr val="tx1"/>
              </a:solidFill>
            </a:rPr>
            <a:t>entrada;​​</a:t>
          </a:r>
        </a:p>
      </dsp:txBody>
      <dsp:txXfrm>
        <a:off x="1999" y="1803273"/>
        <a:ext cx="2142303" cy="1285382"/>
      </dsp:txXfrm>
    </dsp:sp>
    <dsp:sp modelId="{EA130928-D5EC-453C-B14C-1BD37A16199A}">
      <dsp:nvSpPr>
        <dsp:cNvPr id="0" name=""/>
        <dsp:cNvSpPr/>
      </dsp:nvSpPr>
      <dsp:spPr>
        <a:xfrm>
          <a:off x="4777537" y="2400244"/>
          <a:ext cx="462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129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6283" y="2443500"/>
        <a:ext cx="24636" cy="4927"/>
      </dsp:txXfrm>
    </dsp:sp>
    <dsp:sp modelId="{3855DC52-F19B-4A32-8145-37A6B297FF3F}">
      <dsp:nvSpPr>
        <dsp:cNvPr id="0" name=""/>
        <dsp:cNvSpPr/>
      </dsp:nvSpPr>
      <dsp:spPr>
        <a:xfrm>
          <a:off x="2637033" y="1803273"/>
          <a:ext cx="2142303" cy="1285382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5" tIns="110189" rIns="104975" bIns="11018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Ser </a:t>
          </a:r>
          <a:r>
            <a:rPr lang="en-US" sz="1300" kern="1200" err="1">
              <a:solidFill>
                <a:schemeClr val="tx1"/>
              </a:solidFill>
            </a:rPr>
            <a:t>sensível</a:t>
          </a:r>
          <a:r>
            <a:rPr lang="en-US" sz="1300" kern="1200">
              <a:solidFill>
                <a:schemeClr val="tx1"/>
              </a:solidFill>
            </a:rPr>
            <a:t> à </a:t>
          </a:r>
          <a:r>
            <a:rPr lang="en-US" sz="1300" kern="1200" err="1">
              <a:solidFill>
                <a:schemeClr val="tx1"/>
              </a:solidFill>
            </a:rPr>
            <a:t>presença</a:t>
          </a:r>
          <a:r>
            <a:rPr lang="en-US" sz="1300" kern="1200">
              <a:solidFill>
                <a:schemeClr val="tx1"/>
              </a:solidFill>
            </a:rPr>
            <a:t> de </a:t>
          </a:r>
          <a:r>
            <a:rPr lang="en-US" sz="1300" kern="1200" err="1">
              <a:solidFill>
                <a:schemeClr val="tx1"/>
              </a:solidFill>
            </a:rPr>
            <a:t>ruído</a:t>
          </a:r>
          <a:r>
            <a:rPr lang="en-US" sz="1300" kern="1200">
              <a:solidFill>
                <a:schemeClr val="tx1"/>
              </a:solidFill>
            </a:rPr>
            <a:t>, </a:t>
          </a:r>
          <a:r>
            <a:rPr lang="en-US" sz="1300" kern="1200" err="1">
              <a:solidFill>
                <a:schemeClr val="tx1"/>
              </a:solidFill>
            </a:rPr>
            <a:t>uma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vez</a:t>
          </a:r>
          <a:r>
            <a:rPr lang="en-US" sz="1300" kern="1200">
              <a:solidFill>
                <a:schemeClr val="tx1"/>
              </a:solidFill>
            </a:rPr>
            <a:t> que um </a:t>
          </a:r>
          <a:r>
            <a:rPr lang="en-US" sz="1300" kern="1200" err="1">
              <a:solidFill>
                <a:schemeClr val="tx1"/>
              </a:solidFill>
            </a:rPr>
            <a:t>elemento</a:t>
          </a:r>
          <a:r>
            <a:rPr lang="en-US" sz="1300" kern="1200">
              <a:solidFill>
                <a:schemeClr val="tx1"/>
              </a:solidFill>
            </a:rPr>
            <a:t> com um​​</a:t>
          </a:r>
          <a:br>
            <a:rPr lang="en-US" sz="1300" kern="1200">
              <a:solidFill>
                <a:schemeClr val="tx1"/>
              </a:solidFill>
            </a:rPr>
          </a:br>
          <a:r>
            <a:rPr lang="en-US" sz="1300" kern="1200">
              <a:solidFill>
                <a:schemeClr val="tx1"/>
              </a:solidFill>
            </a:rPr>
            <a:t>valor </a:t>
          </a:r>
          <a:r>
            <a:rPr lang="en-US" sz="1300" kern="1200" err="1">
              <a:solidFill>
                <a:schemeClr val="tx1"/>
              </a:solidFill>
            </a:rPr>
            <a:t>extremamente</a:t>
          </a:r>
          <a:r>
            <a:rPr lang="en-US" sz="1300" kern="1200">
              <a:solidFill>
                <a:schemeClr val="tx1"/>
              </a:solidFill>
            </a:rPr>
            <a:t> alto </a:t>
          </a:r>
          <a:r>
            <a:rPr lang="en-US" sz="1300" kern="1200" err="1">
              <a:solidFill>
                <a:schemeClr val="tx1"/>
              </a:solidFill>
            </a:rPr>
            <a:t>pode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distorcer</a:t>
          </a:r>
          <a:r>
            <a:rPr lang="en-US" sz="1300" kern="1200">
              <a:solidFill>
                <a:schemeClr val="tx1"/>
              </a:solidFill>
            </a:rPr>
            <a:t> a </a:t>
          </a:r>
          <a:r>
            <a:rPr lang="en-US" sz="1300" kern="1200" err="1">
              <a:solidFill>
                <a:schemeClr val="tx1"/>
              </a:solidFill>
            </a:rPr>
            <a:t>distribuição</a:t>
          </a:r>
          <a:r>
            <a:rPr lang="en-US" sz="1300" kern="1200">
              <a:solidFill>
                <a:schemeClr val="tx1"/>
              </a:solidFill>
            </a:rPr>
            <a:t> dos dados;​​</a:t>
          </a:r>
        </a:p>
      </dsp:txBody>
      <dsp:txXfrm>
        <a:off x="2637033" y="1803273"/>
        <a:ext cx="2142303" cy="1285382"/>
      </dsp:txXfrm>
    </dsp:sp>
    <dsp:sp modelId="{26EDC6FB-8411-45D2-BD26-14B0A3DCD6EF}">
      <dsp:nvSpPr>
        <dsp:cNvPr id="0" name=""/>
        <dsp:cNvSpPr/>
      </dsp:nvSpPr>
      <dsp:spPr>
        <a:xfrm>
          <a:off x="5272066" y="1803273"/>
          <a:ext cx="2142303" cy="1285382"/>
        </a:xfrm>
        <a:prstGeom prst="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5" tIns="110189" rIns="104975" bIns="11018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>
              <a:solidFill>
                <a:schemeClr val="tx1"/>
              </a:solidFill>
            </a:rPr>
            <a:t>Apresentar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resultado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consistente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independente</a:t>
          </a:r>
          <a:r>
            <a:rPr lang="en-US" sz="1300" kern="1200">
              <a:solidFill>
                <a:schemeClr val="tx1"/>
              </a:solidFill>
            </a:rPr>
            <a:t> da </a:t>
          </a:r>
          <a:r>
            <a:rPr lang="en-US" sz="1300" kern="1200" err="1">
              <a:solidFill>
                <a:schemeClr val="tx1"/>
              </a:solidFill>
            </a:rPr>
            <a:t>ordem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em</a:t>
          </a:r>
          <a:r>
            <a:rPr lang="en-US" sz="1300" kern="1200">
              <a:solidFill>
                <a:schemeClr val="tx1"/>
              </a:solidFill>
            </a:rPr>
            <a:t> que </a:t>
          </a:r>
          <a:r>
            <a:rPr lang="en-US" sz="1300" kern="1200" err="1">
              <a:solidFill>
                <a:schemeClr val="tx1"/>
              </a:solidFill>
            </a:rPr>
            <a:t>os</a:t>
          </a:r>
          <a:r>
            <a:rPr lang="en-US" sz="1300" kern="1200">
              <a:solidFill>
                <a:schemeClr val="tx1"/>
              </a:solidFill>
            </a:rPr>
            <a:t>​​</a:t>
          </a:r>
          <a:br>
            <a:rPr lang="en-US" sz="1300" kern="1200">
              <a:solidFill>
                <a:schemeClr val="tx1"/>
              </a:solidFill>
            </a:rPr>
          </a:br>
          <a:r>
            <a:rPr lang="en-US" sz="1300" kern="1200">
              <a:solidFill>
                <a:schemeClr val="tx1"/>
              </a:solidFill>
            </a:rPr>
            <a:t>dados </a:t>
          </a:r>
          <a:r>
            <a:rPr lang="en-US" sz="1300" kern="1200" err="1">
              <a:solidFill>
                <a:schemeClr val="tx1"/>
              </a:solidFill>
            </a:rPr>
            <a:t>são</a:t>
          </a:r>
          <a:r>
            <a:rPr lang="en-US" sz="1300" kern="1200">
              <a:solidFill>
                <a:schemeClr val="tx1"/>
              </a:solidFill>
            </a:rPr>
            <a:t> </a:t>
          </a:r>
          <a:r>
            <a:rPr lang="en-US" sz="1300" kern="1200" err="1">
              <a:solidFill>
                <a:schemeClr val="tx1"/>
              </a:solidFill>
            </a:rPr>
            <a:t>apresentados</a:t>
          </a:r>
          <a:r>
            <a:rPr lang="en-US" sz="1300" kern="1200">
              <a:solidFill>
                <a:schemeClr val="tx1"/>
              </a:solidFill>
            </a:rPr>
            <a:t>.​</a:t>
          </a:r>
        </a:p>
      </dsp:txBody>
      <dsp:txXfrm>
        <a:off x="5272066" y="1803273"/>
        <a:ext cx="2142303" cy="1285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0D2E14-C26F-4CA1-816B-9234F4441A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04E8DC-85DD-4BC1-A0B4-96F33FEB18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575DF7-ACB8-4137-926A-12EFF3A5BA7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291601-DC58-4B13-A712-8EDAB92FD3A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565A91-4B7D-43F3-9370-4229677800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748F8EA-0470-406F-AE59-D81855B9FE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4D3782-1903-417A-ABE4-2FAEB8B028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F8121E0-86EE-45A7-8BC9-E66681F5A6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23733D-8523-47E0-96C6-4C212C978D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0B0E8EA-F352-4239-ACAB-2F9BBC3971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F49FEF-DE16-422B-B465-5FED2C614D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1B22B0-E03A-4890-A091-D5BD40BDA1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6E2F8F-57E0-4698-B911-1DF8403AEB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633AEDA-F331-45F3-A659-3F51594441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58AB98-8BAF-40DF-9551-CE02DD782C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BC6FEE1-0A43-4388-9E92-DF2AF96AD2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C013126-40ED-4117-BD4C-830B5EB616F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9CF4FF5-34B9-4C2D-B704-F18A38C536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29DCF6A-CC68-4FCA-A725-AD84445978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42CB42D-80C2-4132-9406-8BF742656A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279A99B-1AFB-48C8-BE78-E00E156914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9711DB3-2CF8-4011-ADFE-B023595B52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5F8F52-9542-4BAF-BAEE-C9C6F3478C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3D28172-2AFA-4149-BA95-5FB6736828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6CE86CC-113F-4753-9A3B-61BC650842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31D851-5EA9-47E5-8FF9-D950388DD9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C309AE5-09CA-41EC-933F-3FE5A614D7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367C8C5-E5E5-41D6-A24B-93FAB841F1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230409E-5CAF-400D-B33B-E675A7392D4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4D47F15-2ADE-4131-96F7-D071A0D8884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494939-99C2-49B6-9C95-3EE0A0DD0D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62E04C-497A-438F-937E-7C44204BEE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408AB6-FA09-4A62-8DC3-6588D60810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7E05E0-ECB0-4F03-A7BC-F81DE58C08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06A995-60B2-42EF-8990-2EF4770A12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6705A7-B19A-4486-8C17-05F5D6F20C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 idx="1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&lt;data/hora&gt;</a:t>
            </a:r>
            <a:endParaRPr b="0" lang="pt-BR" sz="1000" spc="-1" strike="noStrike"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2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 algn="ctr">
              <a:buNone/>
            </a:pPr>
            <a:r>
              <a:rPr b="0" lang="en-US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&lt;rodapé&gt;</a:t>
            </a:r>
            <a:endParaRPr b="0" lang="pt-BR" sz="1000" spc="-1" strike="noStrike">
              <a:latin typeface="Times New Roman"/>
            </a:endParaRPr>
          </a:p>
        </p:txBody>
      </p:sp>
      <p:sp>
        <p:nvSpPr>
          <p:cNvPr id="17" name="Rectangl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769CD023-7287-4E8D-8EE9-CD90AF1EF687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Clique para editar o formato do texto da estrutura de tópicos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2.º nível da estrutura de tópicos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3.º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4.º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5.º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6.º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7.º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 2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0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&lt;data/hora&gt;</a:t>
            </a:r>
            <a:endParaRPr b="0" lang="pt-BR" sz="1000" spc="-1" strike="noStrike"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 idx="5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1" lang="en-US" sz="10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ctr">
              <a:buNone/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&lt;rodapé&gt;</a:t>
            </a:r>
            <a:endParaRPr b="0" lang="pt-BR" sz="1000" spc="-1" strike="noStrike"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EF545C5-7D0E-4918-8B94-6BBE5D63B39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09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PlaceHolder 1"/>
          <p:cNvSpPr>
            <a:spLocks noGrp="1"/>
          </p:cNvSpPr>
          <p:nvPr>
            <p:ph type="dt" idx="7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en-US" sz="10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&lt;data/hora&gt;</a:t>
            </a:r>
            <a:endParaRPr b="0" lang="pt-BR" sz="1000" spc="-1" strike="noStrike"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8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1" lang="en-US" sz="1000" spc="-1" strike="noStrike">
                <a:solidFill>
                  <a:srgbClr val="b31166"/>
                </a:solidFill>
                <a:latin typeface="Century Gothic"/>
              </a:defRPr>
            </a:lvl1pPr>
          </a:lstStyle>
          <a:p>
            <a:pPr algn="ctr">
              <a:buNone/>
            </a:pPr>
            <a:r>
              <a:rPr b="1" lang="en-US" sz="1000" spc="-1" strike="noStrike">
                <a:solidFill>
                  <a:srgbClr val="b31166"/>
                </a:solidFill>
                <a:latin typeface="Century Gothic"/>
              </a:rPr>
              <a:t>&lt;rodapé&gt;</a:t>
            </a:r>
            <a:endParaRPr b="0" lang="pt-BR" sz="1000" spc="-1" strike="noStrike">
              <a:latin typeface="Times New Roman"/>
            </a:endParaRPr>
          </a:p>
        </p:txBody>
      </p:sp>
      <p:sp>
        <p:nvSpPr>
          <p:cNvPr id="121" name="Rectangle 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AC2DA539-3F00-4C66-BF21-206230D0234F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Clique para editar o formato do texto da estrutura de tópicos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2.º nível da estrutura de tópicos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3.º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4.º nível da estrutura de tópicos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5.º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6.º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7.º nível da estrutura de tópicos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voitto.com.br/blog/artigo/o-que-e-algoritmo" TargetMode="External"/><Relationship Id="rId2" Type="http://schemas.openxmlformats.org/officeDocument/2006/relationships/hyperlink" Target="https://www.voitto.com.br/blog/artigo/machine-learning" TargetMode="External"/><Relationship Id="rId3" Type="http://schemas.openxmlformats.org/officeDocument/2006/relationships/hyperlink" Target="https://www.voitto.com.br/blog/artigo/analise-de-dados" TargetMode="External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voitto.com.br/blog/artigo/clustering" TargetMode="External"/><Relationship Id="rId2" Type="http://schemas.openxmlformats.org/officeDocument/2006/relationships/hyperlink" Target="https://www2.ufrb.edu.br/bcet/components/com_chronoforms5/chronoforms/uploads/tcc/20190604200511_2018.2_TCC_Luann_Farias_Palma-_Agrupamento_de_dados_-_K_medias.pdf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62" name="Rectangle 1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" name="TextBox 3"/>
          <p:cNvSpPr/>
          <p:nvPr/>
        </p:nvSpPr>
        <p:spPr>
          <a:xfrm>
            <a:off x="4678560" y="1370160"/>
            <a:ext cx="6391080" cy="41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1" lang="en-US" sz="6600" spc="-1" strike="noStrike">
                <a:solidFill>
                  <a:srgbClr val="ffffff"/>
                </a:solidFill>
                <a:latin typeface="Century Gothic"/>
              </a:rPr>
              <a:t>Cluster: Agrupamento de K-means</a:t>
            </a:r>
            <a:endParaRPr b="0" lang="pt-BR" sz="6600" spc="-1" strike="noStrike">
              <a:latin typeface="Arial"/>
            </a:endParaRPr>
          </a:p>
        </p:txBody>
      </p:sp>
      <p:sp>
        <p:nvSpPr>
          <p:cNvPr id="165" name="Straight Connector 21"/>
          <p:cNvSpPr/>
          <p:nvPr/>
        </p:nvSpPr>
        <p:spPr>
          <a:xfrm>
            <a:off x="4356360" y="1930680"/>
            <a:ext cx="360" cy="3200400"/>
          </a:xfrm>
          <a:prstGeom prst="line">
            <a:avLst/>
          </a:prstGeom>
          <a:ln cap="sq" w="15875">
            <a:solidFill>
              <a:srgbClr val="ffffff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3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03" name="Rectangle 3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5" name="Rectangle 36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06" name="Group 38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07" name="Rectangle 39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" name="TextBox 1"/>
          <p:cNvSpPr/>
          <p:nvPr/>
        </p:nvSpPr>
        <p:spPr>
          <a:xfrm>
            <a:off x="1683000" y="1169640"/>
            <a:ext cx="8825400" cy="28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b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5400" spc="-1" strike="noStrike">
                <a:solidFill>
                  <a:srgbClr val="ffffff"/>
                </a:solidFill>
                <a:latin typeface="Century Gothic"/>
              </a:rPr>
              <a:t>Agradecemos pela atenção!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210" name="Straight Connector 42"/>
          <p:cNvSpPr/>
          <p:nvPr/>
        </p:nvSpPr>
        <p:spPr>
          <a:xfrm>
            <a:off x="5758200" y="4166640"/>
            <a:ext cx="675360" cy="360"/>
          </a:xfrm>
          <a:prstGeom prst="line">
            <a:avLst/>
          </a:prstGeom>
          <a:ln cap="rnd" w="1905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68160" y="589320"/>
            <a:ext cx="11003400" cy="1470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O que são Clustering?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518400" y="2412000"/>
            <a:ext cx="4424400" cy="3791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Segundo Coutinho (2021),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 podemos definir Clustering como a categorização e agrupamento de dados de um conjunto. Ele é feito automaticamente por </a:t>
            </a:r>
            <a:r>
              <a:rPr b="1" lang="en-US" sz="2000" spc="-1" strike="noStrike" u="sng">
                <a:solidFill>
                  <a:srgbClr val="404040"/>
                </a:solidFill>
                <a:uFillTx/>
                <a:latin typeface="Century Gothic"/>
                <a:ea typeface="Century Gothic"/>
                <a:hlinkClick r:id="rId1"/>
              </a:rPr>
              <a:t>algoritmos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 de </a:t>
            </a:r>
            <a:r>
              <a:rPr b="1" i="1" lang="en-US" sz="2000" spc="-1" strike="noStrike" u="sng">
                <a:solidFill>
                  <a:srgbClr val="404040"/>
                </a:solidFill>
                <a:uFillTx/>
                <a:latin typeface="Century Gothic"/>
                <a:ea typeface="Century Gothic"/>
                <a:hlinkClick r:id="rId2"/>
              </a:rPr>
              <a:t>machine learning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, que identificam padrões e características em comum entre as informações de maneira autônoma. Isso facilita </a:t>
            </a:r>
            <a:r>
              <a:rPr b="1" lang="en-US" sz="2000" spc="-1" strike="noStrike" u="sng">
                <a:solidFill>
                  <a:srgbClr val="404040"/>
                </a:solidFill>
                <a:uFillTx/>
                <a:latin typeface="Century Gothic"/>
                <a:ea typeface="Century Gothic"/>
                <a:hlinkClick r:id="rId3"/>
              </a:rPr>
              <a:t>análise de dados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68" name="Picture 8" descr="Clustering in Machine Learning: 5 Essential Clustering Algorithms | DataCamp"/>
          <p:cNvPicPr/>
          <p:nvPr/>
        </p:nvPicPr>
        <p:blipFill>
          <a:blip r:embed="rId4"/>
          <a:stretch/>
        </p:blipFill>
        <p:spPr>
          <a:xfrm>
            <a:off x="6856920" y="2599200"/>
            <a:ext cx="4631400" cy="308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782807975"/>
              </p:ext>
            </p:extLst>
          </p:nvPr>
        </p:nvGraphicFramePr>
        <p:xfrm>
          <a:off x="777960" y="3431160"/>
          <a:ext cx="10051200" cy="311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69" name="Content Placeholder 4"/>
          <p:cNvSpPr/>
          <p:nvPr/>
        </p:nvSpPr>
        <p:spPr>
          <a:xfrm>
            <a:off x="646920" y="2368080"/>
            <a:ext cx="10324800" cy="108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De acordo com Zaiane (2003), uma análise de grupo criteriosa exige métodos​</a:t>
            </a:r>
            <a:br>
              <a:rPr sz="1800"/>
            </a:b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que apresentem as seguintes características:​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Grandview"/>
              </a:rPr>
              <a:t> 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Title 1"/>
          <p:cNvSpPr/>
          <p:nvPr/>
        </p:nvSpPr>
        <p:spPr>
          <a:xfrm>
            <a:off x="781920" y="612360"/>
            <a:ext cx="10957680" cy="183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Análises para classificação dos clusters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Definição do K-means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2" name="TextBox 4"/>
          <p:cNvSpPr/>
          <p:nvPr/>
        </p:nvSpPr>
        <p:spPr>
          <a:xfrm>
            <a:off x="499680" y="2635920"/>
            <a:ext cx="5667120" cy="354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ctr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K-médias é um algoritmo de agrupamento de dados </a:t>
            </a:r>
            <a:r>
              <a:rPr b="1" lang="en-US" sz="2000" spc="-1" strike="noStrike" u="sng">
                <a:solidFill>
                  <a:srgbClr val="404040"/>
                </a:solidFill>
                <a:uFillTx/>
                <a:latin typeface="Century Gothic"/>
              </a:rPr>
              <a:t>não-hierárquico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 que</a:t>
            </a:r>
            <a:br>
              <a:rPr sz="2000"/>
            </a:b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utiliza uma técnica iterativa para particionar um conjunto de dados. Ele foi proposto</a:t>
            </a:r>
            <a:br>
              <a:rPr sz="2000"/>
            </a:b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num trabalho pioneiro de S. Lloyd em 1957, contudo, só foi publicado no ano de</a:t>
            </a:r>
            <a:br>
              <a:rPr sz="2000"/>
            </a:b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1982. Esse algoritmo busca minimizar a distância dos elementos de um conjunto de</a:t>
            </a:r>
            <a:br>
              <a:rPr sz="2000"/>
            </a:b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dados com k centros de forma iterativa. (Palmas, 2018)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73" name="Picture 6" descr="Usando clustering para identificar cursos no Prouni | AZUL"/>
          <p:cNvPicPr/>
          <p:nvPr/>
        </p:nvPicPr>
        <p:blipFill>
          <a:blip r:embed="rId1"/>
          <a:stretch/>
        </p:blipFill>
        <p:spPr>
          <a:xfrm>
            <a:off x="6104520" y="2832480"/>
            <a:ext cx="5848200" cy="300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Funcionamento do K-means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75" name="Picture 1" descr="CS221"/>
          <p:cNvPicPr/>
          <p:nvPr/>
        </p:nvPicPr>
        <p:blipFill>
          <a:blip r:embed="rId1"/>
          <a:stretch/>
        </p:blipFill>
        <p:spPr>
          <a:xfrm>
            <a:off x="6214680" y="2592720"/>
            <a:ext cx="5436360" cy="3634200"/>
          </a:xfrm>
          <a:prstGeom prst="rect">
            <a:avLst/>
          </a:prstGeom>
          <a:ln w="0">
            <a:noFill/>
          </a:ln>
        </p:spPr>
      </p:pic>
      <p:sp>
        <p:nvSpPr>
          <p:cNvPr id="176" name="TextBox 1"/>
          <p:cNvSpPr/>
          <p:nvPr/>
        </p:nvSpPr>
        <p:spPr>
          <a:xfrm>
            <a:off x="537480" y="2301480"/>
            <a:ext cx="5434920" cy="40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1" lang="en-US" sz="2000" spc="-1" strike="noStrike">
                <a:solidFill>
                  <a:srgbClr val="404040"/>
                </a:solidFill>
                <a:latin typeface="Century Gothic"/>
              </a:rPr>
              <a:t>Algoritmo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Seleciona k pontos como centróides iniciais.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Repita:</a:t>
            </a:r>
            <a:endParaRPr b="0" lang="pt-BR" sz="20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,Sans-Serif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Forme k grupos associados todos os pontos aos centróides mais próximos,</a:t>
            </a:r>
            <a:endParaRPr b="0" lang="pt-BR" sz="20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spcBef>
                <a:spcPts val="1001"/>
              </a:spcBef>
              <a:buClr>
                <a:srgbClr val="404040"/>
              </a:buClr>
              <a:buFont typeface="Arial,Sans-Serif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Calcule o centróide de cada grupo obtido.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1" lang="en-US" sz="2000" spc="-1" strike="noStrike">
                <a:solidFill>
                  <a:srgbClr val="404040"/>
                </a:solidFill>
                <a:latin typeface="Century Gothic"/>
              </a:rPr>
              <a:t>Repita até que os centróides não mudem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Métricas de distância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63760" y="2393280"/>
            <a:ext cx="11071800" cy="341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1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Distância Euclidiana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1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Distância de Minkowski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1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Similaridade de Cosseno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1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Coeficiente de Correlação </a:t>
            </a:r>
            <a:r>
              <a:rPr b="1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de Pearson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68580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Algumas métricas utilizadas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no contextos diversos, por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exemplo a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distância Euclidiana e a de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Minkowski são métricas de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distância que medem o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quão próximos ou distantes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estão os pontos em um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espaço, enquanto a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similaridade de cosseno e o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coeficiente de correlação de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Pearson medem a relação </a:t>
            </a:r>
            <a:r>
              <a:rPr b="0" lang="en-US" sz="2000" spc="-1" strike="noStrike">
                <a:solidFill>
                  <a:srgbClr val="404040"/>
                </a:solidFill>
                <a:latin typeface="Century Gothic"/>
                <a:ea typeface="Century Gothic"/>
              </a:rPr>
              <a:t>entre vetores ou variáveis.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Limitações X Vantagens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24160" y="2354040"/>
            <a:ext cx="11216520" cy="4125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,Sans-Serif"/>
              <a:buChar char="•"/>
            </a:pPr>
            <a:r>
              <a:rPr b="1" lang="en-US" sz="2000" spc="-1" strike="noStrike">
                <a:solidFill>
                  <a:srgbClr val="404040"/>
                </a:solidFill>
                <a:latin typeface="Century Gothic"/>
              </a:rPr>
              <a:t>Vantagens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,Sans-Serif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Relativamente fácil de implementar.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,Sans-Serif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Interpretabilidade.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,Sans-Serif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Pode ser usado por banco de dados robustos.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,Sans-Serif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Novas versões lançadas para melhorar as suas limitações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1" lang="en-US" sz="2000" spc="-1" strike="noStrike">
                <a:solidFill>
                  <a:srgbClr val="404040"/>
                </a:solidFill>
                <a:latin typeface="Century Gothic"/>
              </a:rPr>
              <a:t>Limitações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Há problemas quando os clusters são de diferentes densidades.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Identifica clusters em dados aleátorios.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É propenso a problemas quando clusters são de de doferentes formatos (exemplo: globulares)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3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82" name="Rectangle 37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4" name="Rectangle 4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695200" y="1241280"/>
            <a:ext cx="5428080" cy="3153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Demonstração Técnica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grpSp>
        <p:nvGrpSpPr>
          <p:cNvPr id="186" name="Group 42"/>
          <p:cNvGrpSpPr/>
          <p:nvPr/>
        </p:nvGrpSpPr>
        <p:grpSpPr>
          <a:xfrm>
            <a:off x="423360" y="384840"/>
            <a:ext cx="5124240" cy="6071040"/>
            <a:chOff x="423360" y="384840"/>
            <a:chExt cx="5124240" cy="6071040"/>
          </a:xfrm>
        </p:grpSpPr>
        <p:sp>
          <p:nvSpPr>
            <p:cNvPr id="187" name="Rectangle 43"/>
            <p:cNvSpPr/>
            <p:nvPr/>
          </p:nvSpPr>
          <p:spPr>
            <a:xfrm flipH="1">
              <a:off x="423360" y="402120"/>
              <a:ext cx="447840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8" name="Freeform 5"/>
            <p:cNvSpPr/>
            <p:nvPr/>
          </p:nvSpPr>
          <p:spPr>
            <a:xfrm flipH="1" rot="5400000">
              <a:off x="170208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Freeform 5"/>
            <p:cNvSpPr/>
            <p:nvPr/>
          </p:nvSpPr>
          <p:spPr>
            <a:xfrm flipH="1" rot="5677800">
              <a:off x="354528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0" name="Graphic 5" descr="https://colab.research.google.com/drive/19f3Oq8EA2FeZVjK4jbyBH7hyHtdK55q9"/>
          <p:cNvPicPr/>
          <p:nvPr/>
        </p:nvPicPr>
        <p:blipFill>
          <a:blip r:embed="rId2"/>
          <a:stretch/>
        </p:blipFill>
        <p:spPr>
          <a:xfrm>
            <a:off x="847080" y="217080"/>
            <a:ext cx="3525840" cy="3525840"/>
          </a:xfrm>
          <a:prstGeom prst="rect">
            <a:avLst/>
          </a:prstGeom>
          <a:ln w="0">
            <a:noFill/>
          </a:ln>
        </p:spPr>
      </p:pic>
      <p:pic>
        <p:nvPicPr>
          <p:cNvPr id="191" name="Graphic 7" descr="matplotlib.pyplot — Matplotlib 3.1.2 documentation"/>
          <p:cNvPicPr/>
          <p:nvPr/>
        </p:nvPicPr>
        <p:blipFill>
          <a:blip r:embed="rId3"/>
          <a:stretch/>
        </p:blipFill>
        <p:spPr>
          <a:xfrm>
            <a:off x="310680" y="4077360"/>
            <a:ext cx="3117240" cy="74844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8" descr="Sklearn - An Introduction Guide to Machine Learning - AlgoTrading101 Blog"/>
          <p:cNvPicPr/>
          <p:nvPr/>
        </p:nvPicPr>
        <p:blipFill>
          <a:blip r:embed="rId4"/>
          <a:stretch/>
        </p:blipFill>
        <p:spPr>
          <a:xfrm>
            <a:off x="2966040" y="4824000"/>
            <a:ext cx="1765080" cy="91800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9" descr="File:NumPy logo 2020.svg - Wikipedia"/>
          <p:cNvPicPr/>
          <p:nvPr/>
        </p:nvPicPr>
        <p:blipFill>
          <a:blip r:embed="rId5"/>
          <a:stretch/>
        </p:blipFill>
        <p:spPr>
          <a:xfrm>
            <a:off x="310680" y="5385240"/>
            <a:ext cx="2742840" cy="123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Rectangle 9"/>
          <p:cNvSpPr/>
          <p:nvPr/>
        </p:nvSpPr>
        <p:spPr>
          <a:xfrm>
            <a:off x="11017440" y="467280"/>
            <a:ext cx="695520" cy="591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96" name="Group 1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97" name="Rectangle 1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gradFill rotWithShape="0">
              <a:gsLst>
                <a:gs pos="0">
                  <a:srgbClr val="814471"/>
                </a:gs>
                <a:gs pos="100000">
                  <a:srgbClr val="111732"/>
                </a:gs>
              </a:gsLst>
              <a:path path="circle">
                <a:fillToRect l="10000" t="32000" r="90000" b="68000"/>
              </a:path>
            </a:gradFill>
            <a:ln w="0">
              <a:noFill/>
            </a:ln>
          </p:spPr>
          <p:style>
            <a:lnRef idx="0"/>
            <a:fillRef idx="1002">
              <a:schemeClr val="dk2"/>
            </a:fillRef>
            <a:effectRef idx="0"/>
            <a:fontRef idx="minor"/>
          </p:style>
        </p:sp>
      </p:grp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000440" y="1209960"/>
            <a:ext cx="3034080" cy="4437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entury Gothic"/>
              </a:rPr>
              <a:t>Referências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0" name="Straight Connector 15"/>
          <p:cNvSpPr/>
          <p:nvPr/>
        </p:nvSpPr>
        <p:spPr>
          <a:xfrm>
            <a:off x="4356360" y="1930680"/>
            <a:ext cx="360" cy="3200400"/>
          </a:xfrm>
          <a:prstGeom prst="line">
            <a:avLst/>
          </a:prstGeom>
          <a:ln cap="sq" w="15875">
            <a:solidFill>
              <a:srgbClr val="3b3059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678560" y="1059120"/>
            <a:ext cx="6090120" cy="4739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,Sans-Serif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Coutinho, T. Voitto Blog. </a:t>
            </a: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O que é Clustering?.</a:t>
            </a: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 Acesso em: 28 de Outubro de 2023. Disponível em: &lt;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Century Gothic"/>
                <a:ea typeface="Century Gothic"/>
                <a:hlinkClick r:id="rId1"/>
              </a:rPr>
              <a:t>https://www.voitto.com.br/blog/artigo/clustering</a:t>
            </a: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&gt;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,Sans-Serif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Palma, L.</a:t>
            </a: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 Agrupamento de dados - K-means. , 2018.</a:t>
            </a: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 Acesso em: 28 de Outubro de 2023.Disponível em: &lt;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Century Gothic"/>
                <a:ea typeface="Century Gothic"/>
                <a:hlinkClick r:id="rId2"/>
              </a:rPr>
              <a:t>https://www2.ufrb.edu.br/bcet/components/com_chronoforms5/chronoforms/uploads/tcc/20190604200511_2018.2_TCC_Luann_Farias_Palma-_Agrupamento_de_dados_-_K_medias.pdf</a:t>
            </a: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&gt;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Arial,Sans-Serif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Zaiane, O.; Oliveira, S. </a:t>
            </a:r>
            <a:r>
              <a:rPr b="1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Geometric data transformation for privacy preserving Clustering. </a:t>
            </a: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Edmonton, Alberta, Canada, 2003. Acesso em: 29 de outubo de 2023. Disponível em: &lt;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Century Gothic"/>
                <a:ea typeface="Century Gothic"/>
              </a:rPr>
              <a:t>https://era.library.ualberta.ca/items/aac33af6-fac6-4528-9da1-f99d69b59533/</a:t>
            </a:r>
            <a:r>
              <a:rPr b="0" lang="en-US" sz="14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&gt;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2023-10-28T18:23:56Z</dcterms:created>
  <dc:creator/>
  <dc:description/>
  <dc:language>pt-BR</dc:language>
  <cp:lastModifiedBy/>
  <dcterms:modified xsi:type="dcterms:W3CDTF">2023-10-29T19:30:59Z</dcterms:modified>
  <cp:revision>89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